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gif" ContentType="image/gif"/>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7.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8.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3.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4239" r:id="rId1"/>
  </p:sldMasterIdLst>
  <p:notesMasterIdLst>
    <p:notesMasterId r:id="rId28"/>
  </p:notesMasterIdLst>
  <p:handoutMasterIdLst>
    <p:handoutMasterId r:id="rId29"/>
  </p:handoutMasterIdLst>
  <p:sldIdLst>
    <p:sldId id="476" r:id="rId2"/>
    <p:sldId id="513" r:id="rId3"/>
    <p:sldId id="497" r:id="rId4"/>
    <p:sldId id="521" r:id="rId5"/>
    <p:sldId id="377" r:id="rId6"/>
    <p:sldId id="478" r:id="rId7"/>
    <p:sldId id="479" r:id="rId8"/>
    <p:sldId id="488" r:id="rId9"/>
    <p:sldId id="512" r:id="rId10"/>
    <p:sldId id="510" r:id="rId11"/>
    <p:sldId id="511" r:id="rId12"/>
    <p:sldId id="456" r:id="rId13"/>
    <p:sldId id="491" r:id="rId14"/>
    <p:sldId id="494" r:id="rId15"/>
    <p:sldId id="495" r:id="rId16"/>
    <p:sldId id="493" r:id="rId17"/>
    <p:sldId id="503" r:id="rId18"/>
    <p:sldId id="504" r:id="rId19"/>
    <p:sldId id="514" r:id="rId20"/>
    <p:sldId id="515" r:id="rId21"/>
    <p:sldId id="516" r:id="rId22"/>
    <p:sldId id="520" r:id="rId23"/>
    <p:sldId id="517" r:id="rId24"/>
    <p:sldId id="518" r:id="rId25"/>
    <p:sldId id="519" r:id="rId26"/>
    <p:sldId id="396" r:id="rId27"/>
  </p:sldIdLst>
  <p:sldSz cx="9144000" cy="6858000" type="screen4x3"/>
  <p:notesSz cx="7010400" cy="9296400"/>
  <p:defaultTextStyle>
    <a:defPPr>
      <a:defRPr lang="en-US"/>
    </a:defPPr>
    <a:lvl1pPr algn="l" rtl="0" fontAlgn="base">
      <a:spcBef>
        <a:spcPct val="0"/>
      </a:spcBef>
      <a:spcAft>
        <a:spcPct val="0"/>
      </a:spcAft>
      <a:defRPr sz="2400" kern="1200">
        <a:solidFill>
          <a:schemeClr val="tx1"/>
        </a:solidFill>
        <a:latin typeface="Arial" pitchFamily="34" charset="0"/>
        <a:ea typeface="ＭＳ Ｐゴシック" pitchFamily="34" charset="-128"/>
        <a:cs typeface="+mn-cs"/>
      </a:defRPr>
    </a:lvl1pPr>
    <a:lvl2pPr marL="457200" algn="l" rtl="0" fontAlgn="base">
      <a:spcBef>
        <a:spcPct val="0"/>
      </a:spcBef>
      <a:spcAft>
        <a:spcPct val="0"/>
      </a:spcAft>
      <a:defRPr sz="2400" kern="1200">
        <a:solidFill>
          <a:schemeClr val="tx1"/>
        </a:solidFill>
        <a:latin typeface="Arial" pitchFamily="34" charset="0"/>
        <a:ea typeface="ＭＳ Ｐゴシック" pitchFamily="34" charset="-128"/>
        <a:cs typeface="+mn-cs"/>
      </a:defRPr>
    </a:lvl2pPr>
    <a:lvl3pPr marL="914400" algn="l" rtl="0" fontAlgn="base">
      <a:spcBef>
        <a:spcPct val="0"/>
      </a:spcBef>
      <a:spcAft>
        <a:spcPct val="0"/>
      </a:spcAft>
      <a:defRPr sz="2400" kern="1200">
        <a:solidFill>
          <a:schemeClr val="tx1"/>
        </a:solidFill>
        <a:latin typeface="Arial" pitchFamily="34" charset="0"/>
        <a:ea typeface="ＭＳ Ｐゴシック" pitchFamily="34" charset="-128"/>
        <a:cs typeface="+mn-cs"/>
      </a:defRPr>
    </a:lvl3pPr>
    <a:lvl4pPr marL="1371600" algn="l" rtl="0" fontAlgn="base">
      <a:spcBef>
        <a:spcPct val="0"/>
      </a:spcBef>
      <a:spcAft>
        <a:spcPct val="0"/>
      </a:spcAft>
      <a:defRPr sz="2400" kern="1200">
        <a:solidFill>
          <a:schemeClr val="tx1"/>
        </a:solidFill>
        <a:latin typeface="Arial" pitchFamily="34" charset="0"/>
        <a:ea typeface="ＭＳ Ｐゴシック" pitchFamily="34" charset="-128"/>
        <a:cs typeface="+mn-cs"/>
      </a:defRPr>
    </a:lvl4pPr>
    <a:lvl5pPr marL="1828800" algn="l" rtl="0" fontAlgn="base">
      <a:spcBef>
        <a:spcPct val="0"/>
      </a:spcBef>
      <a:spcAft>
        <a:spcPct val="0"/>
      </a:spcAft>
      <a:defRPr sz="2400" kern="1200">
        <a:solidFill>
          <a:schemeClr val="tx1"/>
        </a:solidFill>
        <a:latin typeface="Arial" pitchFamily="34" charset="0"/>
        <a:ea typeface="ＭＳ Ｐゴシック" pitchFamily="34" charset="-128"/>
        <a:cs typeface="+mn-cs"/>
      </a:defRPr>
    </a:lvl5pPr>
    <a:lvl6pPr marL="2286000" algn="l" defTabSz="914400" rtl="0" eaLnBrk="1" latinLnBrk="0" hangingPunct="1">
      <a:defRPr sz="2400" kern="1200">
        <a:solidFill>
          <a:schemeClr val="tx1"/>
        </a:solidFill>
        <a:latin typeface="Arial" pitchFamily="34" charset="0"/>
        <a:ea typeface="ＭＳ Ｐゴシック" pitchFamily="34" charset="-128"/>
        <a:cs typeface="+mn-cs"/>
      </a:defRPr>
    </a:lvl6pPr>
    <a:lvl7pPr marL="2743200" algn="l" defTabSz="914400" rtl="0" eaLnBrk="1" latinLnBrk="0" hangingPunct="1">
      <a:defRPr sz="2400" kern="1200">
        <a:solidFill>
          <a:schemeClr val="tx1"/>
        </a:solidFill>
        <a:latin typeface="Arial" pitchFamily="34" charset="0"/>
        <a:ea typeface="ＭＳ Ｐゴシック" pitchFamily="34" charset="-128"/>
        <a:cs typeface="+mn-cs"/>
      </a:defRPr>
    </a:lvl7pPr>
    <a:lvl8pPr marL="3200400" algn="l" defTabSz="914400" rtl="0" eaLnBrk="1" latinLnBrk="0" hangingPunct="1">
      <a:defRPr sz="2400" kern="1200">
        <a:solidFill>
          <a:schemeClr val="tx1"/>
        </a:solidFill>
        <a:latin typeface="Arial" pitchFamily="34" charset="0"/>
        <a:ea typeface="ＭＳ Ｐゴシック" pitchFamily="34" charset="-128"/>
        <a:cs typeface="+mn-cs"/>
      </a:defRPr>
    </a:lvl8pPr>
    <a:lvl9pPr marL="3657600" algn="l" defTabSz="914400" rtl="0" eaLnBrk="1" latinLnBrk="0" hangingPunct="1">
      <a:defRPr sz="2400" kern="1200">
        <a:solidFill>
          <a:schemeClr val="tx1"/>
        </a:solidFill>
        <a:latin typeface="Arial" pitchFamily="34" charset="0"/>
        <a:ea typeface="ＭＳ Ｐゴシック" pitchFamily="34"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clrMru>
    <a:srgbClr val="CE0000"/>
    <a:srgbClr val="C00000"/>
    <a:srgbClr val="A5ACB0"/>
    <a:srgbClr val="D3DAD5"/>
    <a:srgbClr val="7A909E"/>
    <a:srgbClr val="84B3A3"/>
    <a:srgbClr val="446E60"/>
    <a:srgbClr val="33719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85BE263C-DBD7-4A20-BB59-AAB30ACAA65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85BE263C-DBD7-4A20-BB59-AAB30ACAA65A}" styleName="Medium Style 3 - Ac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EB9631B5-78F2-41C9-869B-9F39066F8104}" styleName="Medium Style 3 - Accent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6618" autoAdjust="0"/>
    <p:restoredTop sz="99269" autoAdjust="0"/>
  </p:normalViewPr>
  <p:slideViewPr>
    <p:cSldViewPr snapToGrid="0">
      <p:cViewPr varScale="1">
        <p:scale>
          <a:sx n="101" d="100"/>
          <a:sy n="101" d="100"/>
        </p:scale>
        <p:origin x="-1792" y="-104"/>
      </p:cViewPr>
      <p:guideLst>
        <p:guide orient="horz" pos="993"/>
        <p:guide orient="horz" pos="3605"/>
        <p:guide orient="horz" pos="2144"/>
        <p:guide pos="2880"/>
        <p:guide pos="553"/>
        <p:guide pos="5198"/>
      </p:guideLst>
    </p:cSldViewPr>
  </p:slideViewPr>
  <p:outlineViewPr>
    <p:cViewPr>
      <p:scale>
        <a:sx n="33" d="100"/>
        <a:sy n="33" d="100"/>
      </p:scale>
      <p:origin x="344" y="7664"/>
    </p:cViewPr>
  </p:outlineViewPr>
  <p:notesTextViewPr>
    <p:cViewPr>
      <p:scale>
        <a:sx n="100" d="100"/>
        <a:sy n="100" d="100"/>
      </p:scale>
      <p:origin x="0" y="0"/>
    </p:cViewPr>
  </p:notesTextViewPr>
  <p:sorterViewPr>
    <p:cViewPr>
      <p:scale>
        <a:sx n="75" d="100"/>
        <a:sy n="75" d="100"/>
      </p:scale>
      <p:origin x="0" y="0"/>
    </p:cViewPr>
  </p:sorterViewPr>
  <p:notesViewPr>
    <p:cSldViewPr snapToGrid="0">
      <p:cViewPr varScale="1">
        <p:scale>
          <a:sx n="66" d="100"/>
          <a:sy n="66" d="100"/>
        </p:scale>
        <p:origin x="0" y="0"/>
      </p:cViewPr>
      <p:guideLst/>
    </p:cSldViewPr>
  </p:notesViewPr>
  <p:gridSpacing cx="38405" cy="38405"/>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notesMaster" Target="notesMasters/notesMaster1.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printerSettings" Target="printerSettings/printerSettings1.bin"/><Relationship Id="rId31" Type="http://schemas.openxmlformats.org/officeDocument/2006/relationships/presProps" Target="presProps.xml"/><Relationship Id="rId32" Type="http://schemas.openxmlformats.org/officeDocument/2006/relationships/viewProps" Target="viewProps.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theme" Target="theme/theme1.xml"/><Relationship Id="rId34"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s>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FB2584F-4E4F-435B-9A76-412F6100195E}" type="doc">
      <dgm:prSet loTypeId="urn:microsoft.com/office/officeart/2005/8/layout/process4" loCatId="process" qsTypeId="urn:microsoft.com/office/officeart/2005/8/quickstyle/3d8" qsCatId="3D" csTypeId="urn:microsoft.com/office/officeart/2005/8/colors/colorful4" csCatId="colorful" phldr="1"/>
      <dgm:spPr/>
      <dgm:t>
        <a:bodyPr/>
        <a:lstStyle/>
        <a:p>
          <a:endParaRPr lang="en-US"/>
        </a:p>
      </dgm:t>
    </dgm:pt>
    <dgm:pt modelId="{126B3875-CDA6-4120-811F-62445CAACE0E}">
      <dgm:prSet phldrT="[Text]" custT="1"/>
      <dgm:spPr/>
      <dgm:t>
        <a:bodyPr/>
        <a:lstStyle/>
        <a:p>
          <a:r>
            <a:rPr lang="en-US" sz="1000" dirty="0" smtClean="0"/>
            <a:t>Authentication</a:t>
          </a:r>
          <a:endParaRPr lang="en-US" sz="1000" dirty="0"/>
        </a:p>
      </dgm:t>
    </dgm:pt>
    <dgm:pt modelId="{36BFC599-D08D-4842-9C8D-69B173826FA8}" type="parTrans" cxnId="{0AFC873B-2A0F-400E-B1EC-89D98E131DF5}">
      <dgm:prSet/>
      <dgm:spPr/>
      <dgm:t>
        <a:bodyPr/>
        <a:lstStyle/>
        <a:p>
          <a:endParaRPr lang="en-US" sz="1000"/>
        </a:p>
      </dgm:t>
    </dgm:pt>
    <dgm:pt modelId="{52110146-B76C-4A21-86DA-A1BC9995C9DB}" type="sibTrans" cxnId="{0AFC873B-2A0F-400E-B1EC-89D98E131DF5}">
      <dgm:prSet custT="1"/>
      <dgm:spPr/>
      <dgm:t>
        <a:bodyPr/>
        <a:lstStyle/>
        <a:p>
          <a:endParaRPr lang="en-US" sz="1000"/>
        </a:p>
      </dgm:t>
    </dgm:pt>
    <dgm:pt modelId="{50D5C4C2-F713-4E6F-A9E6-4F3337F745D1}">
      <dgm:prSet phldrT="[Text]" custT="1"/>
      <dgm:spPr/>
      <dgm:t>
        <a:bodyPr/>
        <a:lstStyle/>
        <a:p>
          <a:r>
            <a:rPr lang="en-US" sz="1000" dirty="0" smtClean="0"/>
            <a:t>Policy Enforcement</a:t>
          </a:r>
          <a:endParaRPr lang="en-US" sz="1000" dirty="0"/>
        </a:p>
      </dgm:t>
    </dgm:pt>
    <dgm:pt modelId="{FC355ED6-5475-4ADE-97A8-9FD4D6F19721}" type="parTrans" cxnId="{0B4318AC-351C-42F7-813B-CDEEB73856A6}">
      <dgm:prSet/>
      <dgm:spPr/>
      <dgm:t>
        <a:bodyPr/>
        <a:lstStyle/>
        <a:p>
          <a:endParaRPr lang="en-US" sz="1000"/>
        </a:p>
      </dgm:t>
    </dgm:pt>
    <dgm:pt modelId="{71FC646F-4473-405D-ADF6-2A485408376A}" type="sibTrans" cxnId="{0B4318AC-351C-42F7-813B-CDEEB73856A6}">
      <dgm:prSet/>
      <dgm:spPr/>
      <dgm:t>
        <a:bodyPr/>
        <a:lstStyle/>
        <a:p>
          <a:endParaRPr lang="en-US" sz="1000"/>
        </a:p>
      </dgm:t>
    </dgm:pt>
    <dgm:pt modelId="{6D850944-EEFA-427A-99D1-30E22F8AE688}">
      <dgm:prSet phldrT="[Text]" custT="1"/>
      <dgm:spPr/>
      <dgm:t>
        <a:bodyPr/>
        <a:lstStyle/>
        <a:p>
          <a:r>
            <a:rPr lang="en-US" sz="1000" dirty="0" smtClean="0"/>
            <a:t>Audit trail</a:t>
          </a:r>
          <a:endParaRPr lang="en-US" sz="1000" dirty="0"/>
        </a:p>
      </dgm:t>
    </dgm:pt>
    <dgm:pt modelId="{D02179F8-8EA9-41CF-AF53-6094F64C1AC4}" type="parTrans" cxnId="{A98D0032-5CB1-4BE4-B9C5-F0CFB6ECEE79}">
      <dgm:prSet/>
      <dgm:spPr/>
      <dgm:t>
        <a:bodyPr/>
        <a:lstStyle/>
        <a:p>
          <a:endParaRPr lang="en-US" sz="1000"/>
        </a:p>
      </dgm:t>
    </dgm:pt>
    <dgm:pt modelId="{AD7ED663-80A3-486A-9029-E2621E869890}" type="sibTrans" cxnId="{A98D0032-5CB1-4BE4-B9C5-F0CFB6ECEE79}">
      <dgm:prSet/>
      <dgm:spPr/>
      <dgm:t>
        <a:bodyPr/>
        <a:lstStyle/>
        <a:p>
          <a:endParaRPr lang="en-US" sz="1000"/>
        </a:p>
      </dgm:t>
    </dgm:pt>
    <dgm:pt modelId="{738129B2-F612-4EF5-8229-2EEB7FEDCF83}">
      <dgm:prSet phldrT="[Text]" custT="1"/>
      <dgm:spPr/>
      <dgm:t>
        <a:bodyPr/>
        <a:lstStyle/>
        <a:p>
          <a:r>
            <a:rPr lang="en-US" sz="1000" dirty="0" smtClean="0"/>
            <a:t>Role Derivation</a:t>
          </a:r>
          <a:endParaRPr lang="en-US" sz="1000" dirty="0"/>
        </a:p>
      </dgm:t>
    </dgm:pt>
    <dgm:pt modelId="{7DAB2554-AFAC-4263-96F0-C76DB2FE47A8}" type="parTrans" cxnId="{14795481-8960-48FF-A082-8F7C57EA5D59}">
      <dgm:prSet/>
      <dgm:spPr/>
      <dgm:t>
        <a:bodyPr/>
        <a:lstStyle/>
        <a:p>
          <a:endParaRPr lang="en-US" sz="1000"/>
        </a:p>
      </dgm:t>
    </dgm:pt>
    <dgm:pt modelId="{9184C13A-C576-4CF4-BBC1-2EF3279E61B9}" type="sibTrans" cxnId="{14795481-8960-48FF-A082-8F7C57EA5D59}">
      <dgm:prSet custT="1"/>
      <dgm:spPr/>
      <dgm:t>
        <a:bodyPr/>
        <a:lstStyle/>
        <a:p>
          <a:endParaRPr lang="en-US" sz="1000"/>
        </a:p>
      </dgm:t>
    </dgm:pt>
    <dgm:pt modelId="{6772FC2D-3090-4E6B-9039-5BF1731F698A}">
      <dgm:prSet phldrT="[Text]" custT="1"/>
      <dgm:spPr/>
      <dgm:t>
        <a:bodyPr/>
        <a:lstStyle/>
        <a:p>
          <a:r>
            <a:rPr lang="en-US" sz="1000" dirty="0" smtClean="0"/>
            <a:t>UTM  &amp; Rogue Threat Detection</a:t>
          </a:r>
          <a:endParaRPr lang="en-US" sz="1000" dirty="0"/>
        </a:p>
      </dgm:t>
    </dgm:pt>
    <dgm:pt modelId="{9D068C4A-1EFE-4DBA-85E4-9D15B2D2727B}" type="parTrans" cxnId="{EFA62188-4E04-473A-8B7C-A68CBF87908D}">
      <dgm:prSet/>
      <dgm:spPr/>
      <dgm:t>
        <a:bodyPr/>
        <a:lstStyle/>
        <a:p>
          <a:endParaRPr lang="en-US" sz="1000"/>
        </a:p>
      </dgm:t>
    </dgm:pt>
    <dgm:pt modelId="{912CA581-0254-4018-B9F5-6CC1139AC0BF}" type="sibTrans" cxnId="{EFA62188-4E04-473A-8B7C-A68CBF87908D}">
      <dgm:prSet custT="1"/>
      <dgm:spPr/>
      <dgm:t>
        <a:bodyPr/>
        <a:lstStyle/>
        <a:p>
          <a:endParaRPr lang="en-US" sz="1000"/>
        </a:p>
      </dgm:t>
    </dgm:pt>
    <dgm:pt modelId="{229F117A-EAD9-4EE6-84EA-10D6144904FF}">
      <dgm:prSet phldrT="[Text]" custT="1"/>
      <dgm:spPr/>
      <dgm:t>
        <a:bodyPr/>
        <a:lstStyle/>
        <a:p>
          <a:r>
            <a:rPr lang="en-US" sz="1000" dirty="0" smtClean="0"/>
            <a:t>Visibility at L7+</a:t>
          </a:r>
          <a:endParaRPr lang="en-US" sz="1000" dirty="0"/>
        </a:p>
      </dgm:t>
    </dgm:pt>
    <dgm:pt modelId="{509125C9-B76C-465F-A92B-441FBA930607}" type="parTrans" cxnId="{35483FA1-B1A8-4DAD-8683-C513719F12C7}">
      <dgm:prSet/>
      <dgm:spPr/>
      <dgm:t>
        <a:bodyPr/>
        <a:lstStyle/>
        <a:p>
          <a:endParaRPr lang="en-US" sz="1000"/>
        </a:p>
      </dgm:t>
    </dgm:pt>
    <dgm:pt modelId="{04EB2191-DF25-45F4-B8A1-13775D21E609}" type="sibTrans" cxnId="{35483FA1-B1A8-4DAD-8683-C513719F12C7}">
      <dgm:prSet custT="1"/>
      <dgm:spPr/>
      <dgm:t>
        <a:bodyPr/>
        <a:lstStyle/>
        <a:p>
          <a:endParaRPr lang="en-US" sz="1000"/>
        </a:p>
      </dgm:t>
    </dgm:pt>
    <dgm:pt modelId="{C0313015-9FE3-4741-AEB9-36FAEAF381CF}">
      <dgm:prSet phldrT="[Text]" custT="1"/>
      <dgm:spPr/>
      <dgm:t>
        <a:bodyPr/>
        <a:lstStyle/>
        <a:p>
          <a:r>
            <a:rPr lang="en-US" sz="1000" dirty="0" smtClean="0"/>
            <a:t>User/Application Rate-limiting</a:t>
          </a:r>
          <a:endParaRPr lang="en-US" sz="1000" dirty="0"/>
        </a:p>
      </dgm:t>
    </dgm:pt>
    <dgm:pt modelId="{D9DF272D-6DB1-4243-AE8B-8B816253EFD0}" type="parTrans" cxnId="{C99CA2B7-CCB7-44B5-B4A7-74BC71842F5D}">
      <dgm:prSet/>
      <dgm:spPr/>
      <dgm:t>
        <a:bodyPr/>
        <a:lstStyle/>
        <a:p>
          <a:endParaRPr lang="en-US" sz="1000"/>
        </a:p>
      </dgm:t>
    </dgm:pt>
    <dgm:pt modelId="{15467B34-C8B6-4F2B-8C2D-B4EF583F059F}" type="sibTrans" cxnId="{C99CA2B7-CCB7-44B5-B4A7-74BC71842F5D}">
      <dgm:prSet/>
      <dgm:spPr/>
      <dgm:t>
        <a:bodyPr/>
        <a:lstStyle/>
        <a:p>
          <a:endParaRPr lang="en-US" sz="1000"/>
        </a:p>
      </dgm:t>
    </dgm:pt>
    <dgm:pt modelId="{11A0D5C2-87AA-4A7A-83D1-14EBCDCA187B}" type="pres">
      <dgm:prSet presAssocID="{DFB2584F-4E4F-435B-9A76-412F6100195E}" presName="Name0" presStyleCnt="0">
        <dgm:presLayoutVars>
          <dgm:dir/>
          <dgm:animLvl val="lvl"/>
          <dgm:resizeHandles val="exact"/>
        </dgm:presLayoutVars>
      </dgm:prSet>
      <dgm:spPr/>
      <dgm:t>
        <a:bodyPr/>
        <a:lstStyle/>
        <a:p>
          <a:endParaRPr lang="en-US"/>
        </a:p>
      </dgm:t>
    </dgm:pt>
    <dgm:pt modelId="{1D3B4CEA-D32E-4089-95AA-ABACB8D34BED}" type="pres">
      <dgm:prSet presAssocID="{6D850944-EEFA-427A-99D1-30E22F8AE688}" presName="boxAndChildren" presStyleCnt="0"/>
      <dgm:spPr/>
    </dgm:pt>
    <dgm:pt modelId="{840863AE-6DF4-420D-BC94-30F3AD0D9A5D}" type="pres">
      <dgm:prSet presAssocID="{6D850944-EEFA-427A-99D1-30E22F8AE688}" presName="parentTextBox" presStyleLbl="node1" presStyleIdx="0" presStyleCnt="7"/>
      <dgm:spPr/>
      <dgm:t>
        <a:bodyPr/>
        <a:lstStyle/>
        <a:p>
          <a:endParaRPr lang="en-US"/>
        </a:p>
      </dgm:t>
    </dgm:pt>
    <dgm:pt modelId="{3BDCFE7C-3C96-4556-992C-34D49693E124}" type="pres">
      <dgm:prSet presAssocID="{15467B34-C8B6-4F2B-8C2D-B4EF583F059F}" presName="sp" presStyleCnt="0"/>
      <dgm:spPr/>
    </dgm:pt>
    <dgm:pt modelId="{8AD2B6EB-8BEA-4941-957A-722ACABE7140}" type="pres">
      <dgm:prSet presAssocID="{C0313015-9FE3-4741-AEB9-36FAEAF381CF}" presName="arrowAndChildren" presStyleCnt="0"/>
      <dgm:spPr/>
    </dgm:pt>
    <dgm:pt modelId="{E91C05EE-1C51-4D31-96B9-AB7DD144D71A}" type="pres">
      <dgm:prSet presAssocID="{C0313015-9FE3-4741-AEB9-36FAEAF381CF}" presName="parentTextArrow" presStyleLbl="node1" presStyleIdx="1" presStyleCnt="7"/>
      <dgm:spPr/>
      <dgm:t>
        <a:bodyPr/>
        <a:lstStyle/>
        <a:p>
          <a:endParaRPr lang="en-US"/>
        </a:p>
      </dgm:t>
    </dgm:pt>
    <dgm:pt modelId="{71E9CE37-185A-482F-A86E-0AFDE4831614}" type="pres">
      <dgm:prSet presAssocID="{71FC646F-4473-405D-ADF6-2A485408376A}" presName="sp" presStyleCnt="0"/>
      <dgm:spPr/>
    </dgm:pt>
    <dgm:pt modelId="{1FEEE427-FB5C-44D1-AAA9-02B8EAC9954B}" type="pres">
      <dgm:prSet presAssocID="{50D5C4C2-F713-4E6F-A9E6-4F3337F745D1}" presName="arrowAndChildren" presStyleCnt="0"/>
      <dgm:spPr/>
    </dgm:pt>
    <dgm:pt modelId="{0788C44F-E736-44A8-BFD5-6137C1C8D0A6}" type="pres">
      <dgm:prSet presAssocID="{50D5C4C2-F713-4E6F-A9E6-4F3337F745D1}" presName="parentTextArrow" presStyleLbl="node1" presStyleIdx="2" presStyleCnt="7"/>
      <dgm:spPr/>
      <dgm:t>
        <a:bodyPr/>
        <a:lstStyle/>
        <a:p>
          <a:endParaRPr lang="en-US"/>
        </a:p>
      </dgm:t>
    </dgm:pt>
    <dgm:pt modelId="{A453ADDE-0B3F-4CE9-9D8F-EBCDB040FEBC}" type="pres">
      <dgm:prSet presAssocID="{04EB2191-DF25-45F4-B8A1-13775D21E609}" presName="sp" presStyleCnt="0"/>
      <dgm:spPr/>
    </dgm:pt>
    <dgm:pt modelId="{A17338C9-C735-42F6-BB45-E491B41DE5B3}" type="pres">
      <dgm:prSet presAssocID="{229F117A-EAD9-4EE6-84EA-10D6144904FF}" presName="arrowAndChildren" presStyleCnt="0"/>
      <dgm:spPr/>
    </dgm:pt>
    <dgm:pt modelId="{972027C5-83FB-425E-86E0-BC818A02F7F0}" type="pres">
      <dgm:prSet presAssocID="{229F117A-EAD9-4EE6-84EA-10D6144904FF}" presName="parentTextArrow" presStyleLbl="node1" presStyleIdx="3" presStyleCnt="7"/>
      <dgm:spPr/>
      <dgm:t>
        <a:bodyPr/>
        <a:lstStyle/>
        <a:p>
          <a:endParaRPr lang="en-US"/>
        </a:p>
      </dgm:t>
    </dgm:pt>
    <dgm:pt modelId="{52439836-3839-4488-B60B-1035F2CAAD60}" type="pres">
      <dgm:prSet presAssocID="{912CA581-0254-4018-B9F5-6CC1139AC0BF}" presName="sp" presStyleCnt="0"/>
      <dgm:spPr/>
    </dgm:pt>
    <dgm:pt modelId="{5EAC1D86-F9BB-47C0-8728-7B4912B471AC}" type="pres">
      <dgm:prSet presAssocID="{6772FC2D-3090-4E6B-9039-5BF1731F698A}" presName="arrowAndChildren" presStyleCnt="0"/>
      <dgm:spPr/>
    </dgm:pt>
    <dgm:pt modelId="{D45FAE5B-595B-4DEB-AED7-5A8B31CE661F}" type="pres">
      <dgm:prSet presAssocID="{6772FC2D-3090-4E6B-9039-5BF1731F698A}" presName="parentTextArrow" presStyleLbl="node1" presStyleIdx="4" presStyleCnt="7"/>
      <dgm:spPr/>
      <dgm:t>
        <a:bodyPr/>
        <a:lstStyle/>
        <a:p>
          <a:endParaRPr lang="en-US"/>
        </a:p>
      </dgm:t>
    </dgm:pt>
    <dgm:pt modelId="{9820BD9B-6408-4CFA-8C7D-B52D4366C189}" type="pres">
      <dgm:prSet presAssocID="{9184C13A-C576-4CF4-BBC1-2EF3279E61B9}" presName="sp" presStyleCnt="0"/>
      <dgm:spPr/>
    </dgm:pt>
    <dgm:pt modelId="{7D632584-228F-4E07-8ADE-0E4D381FB51F}" type="pres">
      <dgm:prSet presAssocID="{738129B2-F612-4EF5-8229-2EEB7FEDCF83}" presName="arrowAndChildren" presStyleCnt="0"/>
      <dgm:spPr/>
    </dgm:pt>
    <dgm:pt modelId="{6E936A12-1220-489A-8A73-6664EE97F7A9}" type="pres">
      <dgm:prSet presAssocID="{738129B2-F612-4EF5-8229-2EEB7FEDCF83}" presName="parentTextArrow" presStyleLbl="node1" presStyleIdx="5" presStyleCnt="7"/>
      <dgm:spPr/>
      <dgm:t>
        <a:bodyPr/>
        <a:lstStyle/>
        <a:p>
          <a:endParaRPr lang="en-US"/>
        </a:p>
      </dgm:t>
    </dgm:pt>
    <dgm:pt modelId="{12BCC69C-71F6-47F7-8A09-10B9AA9564BC}" type="pres">
      <dgm:prSet presAssocID="{52110146-B76C-4A21-86DA-A1BC9995C9DB}" presName="sp" presStyleCnt="0"/>
      <dgm:spPr/>
    </dgm:pt>
    <dgm:pt modelId="{9C2D3CC8-CD96-4EE7-BB5E-1B62D0588885}" type="pres">
      <dgm:prSet presAssocID="{126B3875-CDA6-4120-811F-62445CAACE0E}" presName="arrowAndChildren" presStyleCnt="0"/>
      <dgm:spPr/>
    </dgm:pt>
    <dgm:pt modelId="{61A41DC5-E298-43A2-9D1B-619CB30E379E}" type="pres">
      <dgm:prSet presAssocID="{126B3875-CDA6-4120-811F-62445CAACE0E}" presName="parentTextArrow" presStyleLbl="node1" presStyleIdx="6" presStyleCnt="7"/>
      <dgm:spPr/>
      <dgm:t>
        <a:bodyPr/>
        <a:lstStyle/>
        <a:p>
          <a:endParaRPr lang="en-US"/>
        </a:p>
      </dgm:t>
    </dgm:pt>
  </dgm:ptLst>
  <dgm:cxnLst>
    <dgm:cxn modelId="{14795481-8960-48FF-A082-8F7C57EA5D59}" srcId="{DFB2584F-4E4F-435B-9A76-412F6100195E}" destId="{738129B2-F612-4EF5-8229-2EEB7FEDCF83}" srcOrd="1" destOrd="0" parTransId="{7DAB2554-AFAC-4263-96F0-C76DB2FE47A8}" sibTransId="{9184C13A-C576-4CF4-BBC1-2EF3279E61B9}"/>
    <dgm:cxn modelId="{EC600123-A1DA-DF4B-9F7F-F7A4BAA65341}" type="presOf" srcId="{C0313015-9FE3-4741-AEB9-36FAEAF381CF}" destId="{E91C05EE-1C51-4D31-96B9-AB7DD144D71A}" srcOrd="0" destOrd="0" presId="urn:microsoft.com/office/officeart/2005/8/layout/process4"/>
    <dgm:cxn modelId="{1D44406C-B529-2B4A-9BD2-6D24177C979C}" type="presOf" srcId="{6772FC2D-3090-4E6B-9039-5BF1731F698A}" destId="{D45FAE5B-595B-4DEB-AED7-5A8B31CE661F}" srcOrd="0" destOrd="0" presId="urn:microsoft.com/office/officeart/2005/8/layout/process4"/>
    <dgm:cxn modelId="{0B4318AC-351C-42F7-813B-CDEEB73856A6}" srcId="{DFB2584F-4E4F-435B-9A76-412F6100195E}" destId="{50D5C4C2-F713-4E6F-A9E6-4F3337F745D1}" srcOrd="4" destOrd="0" parTransId="{FC355ED6-5475-4ADE-97A8-9FD4D6F19721}" sibTransId="{71FC646F-4473-405D-ADF6-2A485408376A}"/>
    <dgm:cxn modelId="{EFA62188-4E04-473A-8B7C-A68CBF87908D}" srcId="{DFB2584F-4E4F-435B-9A76-412F6100195E}" destId="{6772FC2D-3090-4E6B-9039-5BF1731F698A}" srcOrd="2" destOrd="0" parTransId="{9D068C4A-1EFE-4DBA-85E4-9D15B2D2727B}" sibTransId="{912CA581-0254-4018-B9F5-6CC1139AC0BF}"/>
    <dgm:cxn modelId="{DAC9FC4D-46B2-D549-A1DB-AE6882E23D5B}" type="presOf" srcId="{50D5C4C2-F713-4E6F-A9E6-4F3337F745D1}" destId="{0788C44F-E736-44A8-BFD5-6137C1C8D0A6}" srcOrd="0" destOrd="0" presId="urn:microsoft.com/office/officeart/2005/8/layout/process4"/>
    <dgm:cxn modelId="{35483FA1-B1A8-4DAD-8683-C513719F12C7}" srcId="{DFB2584F-4E4F-435B-9A76-412F6100195E}" destId="{229F117A-EAD9-4EE6-84EA-10D6144904FF}" srcOrd="3" destOrd="0" parTransId="{509125C9-B76C-465F-A92B-441FBA930607}" sibTransId="{04EB2191-DF25-45F4-B8A1-13775D21E609}"/>
    <dgm:cxn modelId="{DB55FAEA-11A8-E846-AB06-39F1D6B860EF}" type="presOf" srcId="{126B3875-CDA6-4120-811F-62445CAACE0E}" destId="{61A41DC5-E298-43A2-9D1B-619CB30E379E}" srcOrd="0" destOrd="0" presId="urn:microsoft.com/office/officeart/2005/8/layout/process4"/>
    <dgm:cxn modelId="{F14738ED-23AD-B14C-ACE0-252EDE9A9911}" type="presOf" srcId="{6D850944-EEFA-427A-99D1-30E22F8AE688}" destId="{840863AE-6DF4-420D-BC94-30F3AD0D9A5D}" srcOrd="0" destOrd="0" presId="urn:microsoft.com/office/officeart/2005/8/layout/process4"/>
    <dgm:cxn modelId="{C99CA2B7-CCB7-44B5-B4A7-74BC71842F5D}" srcId="{DFB2584F-4E4F-435B-9A76-412F6100195E}" destId="{C0313015-9FE3-4741-AEB9-36FAEAF381CF}" srcOrd="5" destOrd="0" parTransId="{D9DF272D-6DB1-4243-AE8B-8B816253EFD0}" sibTransId="{15467B34-C8B6-4F2B-8C2D-B4EF583F059F}"/>
    <dgm:cxn modelId="{C187A7B2-4A4D-894A-B43F-BFDD9AB335C4}" type="presOf" srcId="{738129B2-F612-4EF5-8229-2EEB7FEDCF83}" destId="{6E936A12-1220-489A-8A73-6664EE97F7A9}" srcOrd="0" destOrd="0" presId="urn:microsoft.com/office/officeart/2005/8/layout/process4"/>
    <dgm:cxn modelId="{0AFC873B-2A0F-400E-B1EC-89D98E131DF5}" srcId="{DFB2584F-4E4F-435B-9A76-412F6100195E}" destId="{126B3875-CDA6-4120-811F-62445CAACE0E}" srcOrd="0" destOrd="0" parTransId="{36BFC599-D08D-4842-9C8D-69B173826FA8}" sibTransId="{52110146-B76C-4A21-86DA-A1BC9995C9DB}"/>
    <dgm:cxn modelId="{A98D0032-5CB1-4BE4-B9C5-F0CFB6ECEE79}" srcId="{DFB2584F-4E4F-435B-9A76-412F6100195E}" destId="{6D850944-EEFA-427A-99D1-30E22F8AE688}" srcOrd="6" destOrd="0" parTransId="{D02179F8-8EA9-41CF-AF53-6094F64C1AC4}" sibTransId="{AD7ED663-80A3-486A-9029-E2621E869890}"/>
    <dgm:cxn modelId="{4EE81709-5B3B-7E47-B262-9B977029F7CE}" type="presOf" srcId="{DFB2584F-4E4F-435B-9A76-412F6100195E}" destId="{11A0D5C2-87AA-4A7A-83D1-14EBCDCA187B}" srcOrd="0" destOrd="0" presId="urn:microsoft.com/office/officeart/2005/8/layout/process4"/>
    <dgm:cxn modelId="{DCA5FC22-DFC8-CA44-9855-62BEE67DC7E9}" type="presOf" srcId="{229F117A-EAD9-4EE6-84EA-10D6144904FF}" destId="{972027C5-83FB-425E-86E0-BC818A02F7F0}" srcOrd="0" destOrd="0" presId="urn:microsoft.com/office/officeart/2005/8/layout/process4"/>
    <dgm:cxn modelId="{525BF248-8AFE-BC44-B8EC-8480466D7737}" type="presParOf" srcId="{11A0D5C2-87AA-4A7A-83D1-14EBCDCA187B}" destId="{1D3B4CEA-D32E-4089-95AA-ABACB8D34BED}" srcOrd="0" destOrd="0" presId="urn:microsoft.com/office/officeart/2005/8/layout/process4"/>
    <dgm:cxn modelId="{F0D5F164-6A4D-CB4C-B68B-BB200C47F60C}" type="presParOf" srcId="{1D3B4CEA-D32E-4089-95AA-ABACB8D34BED}" destId="{840863AE-6DF4-420D-BC94-30F3AD0D9A5D}" srcOrd="0" destOrd="0" presId="urn:microsoft.com/office/officeart/2005/8/layout/process4"/>
    <dgm:cxn modelId="{9F3E56D7-A5EB-0A4A-BF7A-6FA917A574E0}" type="presParOf" srcId="{11A0D5C2-87AA-4A7A-83D1-14EBCDCA187B}" destId="{3BDCFE7C-3C96-4556-992C-34D49693E124}" srcOrd="1" destOrd="0" presId="urn:microsoft.com/office/officeart/2005/8/layout/process4"/>
    <dgm:cxn modelId="{C0E9F64E-1FBB-B945-A404-0505CE951E31}" type="presParOf" srcId="{11A0D5C2-87AA-4A7A-83D1-14EBCDCA187B}" destId="{8AD2B6EB-8BEA-4941-957A-722ACABE7140}" srcOrd="2" destOrd="0" presId="urn:microsoft.com/office/officeart/2005/8/layout/process4"/>
    <dgm:cxn modelId="{ECC72A20-D4FF-0248-BD09-AEE8C192C9E9}" type="presParOf" srcId="{8AD2B6EB-8BEA-4941-957A-722ACABE7140}" destId="{E91C05EE-1C51-4D31-96B9-AB7DD144D71A}" srcOrd="0" destOrd="0" presId="urn:microsoft.com/office/officeart/2005/8/layout/process4"/>
    <dgm:cxn modelId="{8EA97B66-59C0-DD45-A6C4-5C1DA6436310}" type="presParOf" srcId="{11A0D5C2-87AA-4A7A-83D1-14EBCDCA187B}" destId="{71E9CE37-185A-482F-A86E-0AFDE4831614}" srcOrd="3" destOrd="0" presId="urn:microsoft.com/office/officeart/2005/8/layout/process4"/>
    <dgm:cxn modelId="{78F239FC-CD8E-7842-8A37-8FEDB9214676}" type="presParOf" srcId="{11A0D5C2-87AA-4A7A-83D1-14EBCDCA187B}" destId="{1FEEE427-FB5C-44D1-AAA9-02B8EAC9954B}" srcOrd="4" destOrd="0" presId="urn:microsoft.com/office/officeart/2005/8/layout/process4"/>
    <dgm:cxn modelId="{4A8F9CF3-57E0-0844-B580-07500F1372A2}" type="presParOf" srcId="{1FEEE427-FB5C-44D1-AAA9-02B8EAC9954B}" destId="{0788C44F-E736-44A8-BFD5-6137C1C8D0A6}" srcOrd="0" destOrd="0" presId="urn:microsoft.com/office/officeart/2005/8/layout/process4"/>
    <dgm:cxn modelId="{38B285EF-BF41-BF4F-BD40-AABEB466F329}" type="presParOf" srcId="{11A0D5C2-87AA-4A7A-83D1-14EBCDCA187B}" destId="{A453ADDE-0B3F-4CE9-9D8F-EBCDB040FEBC}" srcOrd="5" destOrd="0" presId="urn:microsoft.com/office/officeart/2005/8/layout/process4"/>
    <dgm:cxn modelId="{22A1E890-D87C-6D42-AE42-B4FDDC28E6B2}" type="presParOf" srcId="{11A0D5C2-87AA-4A7A-83D1-14EBCDCA187B}" destId="{A17338C9-C735-42F6-BB45-E491B41DE5B3}" srcOrd="6" destOrd="0" presId="urn:microsoft.com/office/officeart/2005/8/layout/process4"/>
    <dgm:cxn modelId="{A2CE2C76-0465-124B-902E-3B059B580548}" type="presParOf" srcId="{A17338C9-C735-42F6-BB45-E491B41DE5B3}" destId="{972027C5-83FB-425E-86E0-BC818A02F7F0}" srcOrd="0" destOrd="0" presId="urn:microsoft.com/office/officeart/2005/8/layout/process4"/>
    <dgm:cxn modelId="{8AEAD7FF-6F8C-4640-88DB-46B16DDD10F3}" type="presParOf" srcId="{11A0D5C2-87AA-4A7A-83D1-14EBCDCA187B}" destId="{52439836-3839-4488-B60B-1035F2CAAD60}" srcOrd="7" destOrd="0" presId="urn:microsoft.com/office/officeart/2005/8/layout/process4"/>
    <dgm:cxn modelId="{597F78C0-11BA-7B40-81EF-FB9102E14C22}" type="presParOf" srcId="{11A0D5C2-87AA-4A7A-83D1-14EBCDCA187B}" destId="{5EAC1D86-F9BB-47C0-8728-7B4912B471AC}" srcOrd="8" destOrd="0" presId="urn:microsoft.com/office/officeart/2005/8/layout/process4"/>
    <dgm:cxn modelId="{D0055C24-DC97-0445-AB0E-747DEA8BBA86}" type="presParOf" srcId="{5EAC1D86-F9BB-47C0-8728-7B4912B471AC}" destId="{D45FAE5B-595B-4DEB-AED7-5A8B31CE661F}" srcOrd="0" destOrd="0" presId="urn:microsoft.com/office/officeart/2005/8/layout/process4"/>
    <dgm:cxn modelId="{6533C8F2-E63B-B345-A681-A4E0542EA932}" type="presParOf" srcId="{11A0D5C2-87AA-4A7A-83D1-14EBCDCA187B}" destId="{9820BD9B-6408-4CFA-8C7D-B52D4366C189}" srcOrd="9" destOrd="0" presId="urn:microsoft.com/office/officeart/2005/8/layout/process4"/>
    <dgm:cxn modelId="{B7588713-8E20-E648-8F91-E6B83DF0BC28}" type="presParOf" srcId="{11A0D5C2-87AA-4A7A-83D1-14EBCDCA187B}" destId="{7D632584-228F-4E07-8ADE-0E4D381FB51F}" srcOrd="10" destOrd="0" presId="urn:microsoft.com/office/officeart/2005/8/layout/process4"/>
    <dgm:cxn modelId="{1ED2BE15-AD12-2444-B4AF-9FF239A8C736}" type="presParOf" srcId="{7D632584-228F-4E07-8ADE-0E4D381FB51F}" destId="{6E936A12-1220-489A-8A73-6664EE97F7A9}" srcOrd="0" destOrd="0" presId="urn:microsoft.com/office/officeart/2005/8/layout/process4"/>
    <dgm:cxn modelId="{40266C64-F20D-2241-9279-219AE314458C}" type="presParOf" srcId="{11A0D5C2-87AA-4A7A-83D1-14EBCDCA187B}" destId="{12BCC69C-71F6-47F7-8A09-10B9AA9564BC}" srcOrd="11" destOrd="0" presId="urn:microsoft.com/office/officeart/2005/8/layout/process4"/>
    <dgm:cxn modelId="{FC607239-5257-6B46-B8E7-5898A621836D}" type="presParOf" srcId="{11A0D5C2-87AA-4A7A-83D1-14EBCDCA187B}" destId="{9C2D3CC8-CD96-4EE7-BB5E-1B62D0588885}" srcOrd="12" destOrd="0" presId="urn:microsoft.com/office/officeart/2005/8/layout/process4"/>
    <dgm:cxn modelId="{9848E40D-4E7F-E742-AF81-623BCDE45A2B}" type="presParOf" srcId="{9C2D3CC8-CD96-4EE7-BB5E-1B62D0588885}" destId="{61A41DC5-E298-43A2-9D1B-619CB30E379E}" srcOrd="0" destOrd="0" presId="urn:microsoft.com/office/officeart/2005/8/layout/process4"/>
  </dgm:cxnLst>
  <dgm:bg/>
  <dgm:whole/>
  <dgm:extLst>
    <a:ext uri="http://schemas.microsoft.com/office/drawing/2008/diagram">
      <dsp:dataModelExt xmlns:dsp="http://schemas.microsoft.com/office/drawing/2008/diagram" relId="rId13"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FB2584F-4E4F-435B-9A76-412F6100195E}" type="doc">
      <dgm:prSet loTypeId="urn:microsoft.com/office/officeart/2005/8/layout/process4" loCatId="process" qsTypeId="urn:microsoft.com/office/officeart/2005/8/quickstyle/3d8" qsCatId="3D" csTypeId="urn:microsoft.com/office/officeart/2005/8/colors/colorful4" csCatId="colorful" phldr="1"/>
      <dgm:spPr/>
      <dgm:t>
        <a:bodyPr/>
        <a:lstStyle/>
        <a:p>
          <a:endParaRPr lang="en-US"/>
        </a:p>
      </dgm:t>
    </dgm:pt>
    <dgm:pt modelId="{126B3875-CDA6-4120-811F-62445CAACE0E}">
      <dgm:prSet phldrT="[Text]" custT="1"/>
      <dgm:spPr/>
      <dgm:t>
        <a:bodyPr/>
        <a:lstStyle/>
        <a:p>
          <a:r>
            <a:rPr lang="en-US" sz="2400" dirty="0" smtClean="0"/>
            <a:t>Authentication</a:t>
          </a:r>
          <a:endParaRPr lang="en-US" sz="2400" dirty="0"/>
        </a:p>
      </dgm:t>
    </dgm:pt>
    <dgm:pt modelId="{36BFC599-D08D-4842-9C8D-69B173826FA8}" type="parTrans" cxnId="{0AFC873B-2A0F-400E-B1EC-89D98E131DF5}">
      <dgm:prSet/>
      <dgm:spPr/>
      <dgm:t>
        <a:bodyPr/>
        <a:lstStyle/>
        <a:p>
          <a:endParaRPr lang="en-US" sz="2400"/>
        </a:p>
      </dgm:t>
    </dgm:pt>
    <dgm:pt modelId="{52110146-B76C-4A21-86DA-A1BC9995C9DB}" type="sibTrans" cxnId="{0AFC873B-2A0F-400E-B1EC-89D98E131DF5}">
      <dgm:prSet custT="1"/>
      <dgm:spPr/>
      <dgm:t>
        <a:bodyPr/>
        <a:lstStyle/>
        <a:p>
          <a:endParaRPr lang="en-US" sz="2400"/>
        </a:p>
      </dgm:t>
    </dgm:pt>
    <dgm:pt modelId="{50D5C4C2-F713-4E6F-A9E6-4F3337F745D1}">
      <dgm:prSet phldrT="[Text]" custT="1"/>
      <dgm:spPr/>
      <dgm:t>
        <a:bodyPr/>
        <a:lstStyle/>
        <a:p>
          <a:r>
            <a:rPr lang="en-US" sz="2400" dirty="0" smtClean="0"/>
            <a:t>Policy Enforcement</a:t>
          </a:r>
          <a:endParaRPr lang="en-US" sz="2400" dirty="0"/>
        </a:p>
      </dgm:t>
    </dgm:pt>
    <dgm:pt modelId="{FC355ED6-5475-4ADE-97A8-9FD4D6F19721}" type="parTrans" cxnId="{0B4318AC-351C-42F7-813B-CDEEB73856A6}">
      <dgm:prSet/>
      <dgm:spPr/>
      <dgm:t>
        <a:bodyPr/>
        <a:lstStyle/>
        <a:p>
          <a:endParaRPr lang="en-US" sz="2400"/>
        </a:p>
      </dgm:t>
    </dgm:pt>
    <dgm:pt modelId="{71FC646F-4473-405D-ADF6-2A485408376A}" type="sibTrans" cxnId="{0B4318AC-351C-42F7-813B-CDEEB73856A6}">
      <dgm:prSet/>
      <dgm:spPr/>
      <dgm:t>
        <a:bodyPr/>
        <a:lstStyle/>
        <a:p>
          <a:endParaRPr lang="en-US" sz="2400"/>
        </a:p>
      </dgm:t>
    </dgm:pt>
    <dgm:pt modelId="{6D850944-EEFA-427A-99D1-30E22F8AE688}">
      <dgm:prSet phldrT="[Text]" custT="1"/>
      <dgm:spPr/>
      <dgm:t>
        <a:bodyPr/>
        <a:lstStyle/>
        <a:p>
          <a:r>
            <a:rPr lang="en-US" sz="2400" dirty="0" smtClean="0"/>
            <a:t>Audit trail</a:t>
          </a:r>
          <a:endParaRPr lang="en-US" sz="2400" dirty="0"/>
        </a:p>
      </dgm:t>
    </dgm:pt>
    <dgm:pt modelId="{D02179F8-8EA9-41CF-AF53-6094F64C1AC4}" type="parTrans" cxnId="{A98D0032-5CB1-4BE4-B9C5-F0CFB6ECEE79}">
      <dgm:prSet/>
      <dgm:spPr/>
      <dgm:t>
        <a:bodyPr/>
        <a:lstStyle/>
        <a:p>
          <a:endParaRPr lang="en-US" sz="2400"/>
        </a:p>
      </dgm:t>
    </dgm:pt>
    <dgm:pt modelId="{AD7ED663-80A3-486A-9029-E2621E869890}" type="sibTrans" cxnId="{A98D0032-5CB1-4BE4-B9C5-F0CFB6ECEE79}">
      <dgm:prSet/>
      <dgm:spPr/>
      <dgm:t>
        <a:bodyPr/>
        <a:lstStyle/>
        <a:p>
          <a:endParaRPr lang="en-US" sz="2400"/>
        </a:p>
      </dgm:t>
    </dgm:pt>
    <dgm:pt modelId="{738129B2-F612-4EF5-8229-2EEB7FEDCF83}">
      <dgm:prSet phldrT="[Text]" custT="1"/>
      <dgm:spPr/>
      <dgm:t>
        <a:bodyPr/>
        <a:lstStyle/>
        <a:p>
          <a:r>
            <a:rPr lang="en-US" sz="2400" dirty="0" smtClean="0"/>
            <a:t>Role Derivation</a:t>
          </a:r>
          <a:endParaRPr lang="en-US" sz="2400" dirty="0"/>
        </a:p>
      </dgm:t>
    </dgm:pt>
    <dgm:pt modelId="{7DAB2554-AFAC-4263-96F0-C76DB2FE47A8}" type="parTrans" cxnId="{14795481-8960-48FF-A082-8F7C57EA5D59}">
      <dgm:prSet/>
      <dgm:spPr/>
      <dgm:t>
        <a:bodyPr/>
        <a:lstStyle/>
        <a:p>
          <a:endParaRPr lang="en-US" sz="2400"/>
        </a:p>
      </dgm:t>
    </dgm:pt>
    <dgm:pt modelId="{9184C13A-C576-4CF4-BBC1-2EF3279E61B9}" type="sibTrans" cxnId="{14795481-8960-48FF-A082-8F7C57EA5D59}">
      <dgm:prSet custT="1"/>
      <dgm:spPr/>
      <dgm:t>
        <a:bodyPr/>
        <a:lstStyle/>
        <a:p>
          <a:endParaRPr lang="en-US" sz="2400"/>
        </a:p>
      </dgm:t>
    </dgm:pt>
    <dgm:pt modelId="{6772FC2D-3090-4E6B-9039-5BF1731F698A}">
      <dgm:prSet phldrT="[Text]" custT="1"/>
      <dgm:spPr/>
      <dgm:t>
        <a:bodyPr/>
        <a:lstStyle/>
        <a:p>
          <a:r>
            <a:rPr lang="en-US" sz="2400" dirty="0" smtClean="0"/>
            <a:t>UTM  &amp; Rogue Threat Detection</a:t>
          </a:r>
          <a:endParaRPr lang="en-US" sz="2400" dirty="0"/>
        </a:p>
      </dgm:t>
    </dgm:pt>
    <dgm:pt modelId="{9D068C4A-1EFE-4DBA-85E4-9D15B2D2727B}" type="parTrans" cxnId="{EFA62188-4E04-473A-8B7C-A68CBF87908D}">
      <dgm:prSet/>
      <dgm:spPr/>
      <dgm:t>
        <a:bodyPr/>
        <a:lstStyle/>
        <a:p>
          <a:endParaRPr lang="en-US" sz="2400"/>
        </a:p>
      </dgm:t>
    </dgm:pt>
    <dgm:pt modelId="{912CA581-0254-4018-B9F5-6CC1139AC0BF}" type="sibTrans" cxnId="{EFA62188-4E04-473A-8B7C-A68CBF87908D}">
      <dgm:prSet custT="1"/>
      <dgm:spPr/>
      <dgm:t>
        <a:bodyPr/>
        <a:lstStyle/>
        <a:p>
          <a:endParaRPr lang="en-US" sz="2400"/>
        </a:p>
      </dgm:t>
    </dgm:pt>
    <dgm:pt modelId="{229F117A-EAD9-4EE6-84EA-10D6144904FF}">
      <dgm:prSet phldrT="[Text]" custT="1"/>
      <dgm:spPr/>
      <dgm:t>
        <a:bodyPr/>
        <a:lstStyle/>
        <a:p>
          <a:r>
            <a:rPr lang="en-US" sz="2400" dirty="0" smtClean="0"/>
            <a:t>Visibility at L7+</a:t>
          </a:r>
          <a:endParaRPr lang="en-US" sz="2400" dirty="0"/>
        </a:p>
      </dgm:t>
    </dgm:pt>
    <dgm:pt modelId="{509125C9-B76C-465F-A92B-441FBA930607}" type="parTrans" cxnId="{35483FA1-B1A8-4DAD-8683-C513719F12C7}">
      <dgm:prSet/>
      <dgm:spPr/>
      <dgm:t>
        <a:bodyPr/>
        <a:lstStyle/>
        <a:p>
          <a:endParaRPr lang="en-US" sz="2400"/>
        </a:p>
      </dgm:t>
    </dgm:pt>
    <dgm:pt modelId="{04EB2191-DF25-45F4-B8A1-13775D21E609}" type="sibTrans" cxnId="{35483FA1-B1A8-4DAD-8683-C513719F12C7}">
      <dgm:prSet custT="1"/>
      <dgm:spPr/>
      <dgm:t>
        <a:bodyPr/>
        <a:lstStyle/>
        <a:p>
          <a:endParaRPr lang="en-US" sz="2400"/>
        </a:p>
      </dgm:t>
    </dgm:pt>
    <dgm:pt modelId="{C0313015-9FE3-4741-AEB9-36FAEAF381CF}">
      <dgm:prSet phldrT="[Text]" custT="1"/>
      <dgm:spPr/>
      <dgm:t>
        <a:bodyPr/>
        <a:lstStyle/>
        <a:p>
          <a:r>
            <a:rPr lang="en-US" sz="2400" dirty="0" smtClean="0"/>
            <a:t>User/Application Rate-limiting</a:t>
          </a:r>
          <a:endParaRPr lang="en-US" sz="2400" dirty="0"/>
        </a:p>
      </dgm:t>
    </dgm:pt>
    <dgm:pt modelId="{D9DF272D-6DB1-4243-AE8B-8B816253EFD0}" type="parTrans" cxnId="{C99CA2B7-CCB7-44B5-B4A7-74BC71842F5D}">
      <dgm:prSet/>
      <dgm:spPr/>
      <dgm:t>
        <a:bodyPr/>
        <a:lstStyle/>
        <a:p>
          <a:endParaRPr lang="en-US" sz="2400"/>
        </a:p>
      </dgm:t>
    </dgm:pt>
    <dgm:pt modelId="{15467B34-C8B6-4F2B-8C2D-B4EF583F059F}" type="sibTrans" cxnId="{C99CA2B7-CCB7-44B5-B4A7-74BC71842F5D}">
      <dgm:prSet/>
      <dgm:spPr/>
      <dgm:t>
        <a:bodyPr/>
        <a:lstStyle/>
        <a:p>
          <a:endParaRPr lang="en-US" sz="2400"/>
        </a:p>
      </dgm:t>
    </dgm:pt>
    <dgm:pt modelId="{11A0D5C2-87AA-4A7A-83D1-14EBCDCA187B}" type="pres">
      <dgm:prSet presAssocID="{DFB2584F-4E4F-435B-9A76-412F6100195E}" presName="Name0" presStyleCnt="0">
        <dgm:presLayoutVars>
          <dgm:dir/>
          <dgm:animLvl val="lvl"/>
          <dgm:resizeHandles val="exact"/>
        </dgm:presLayoutVars>
      </dgm:prSet>
      <dgm:spPr/>
      <dgm:t>
        <a:bodyPr/>
        <a:lstStyle/>
        <a:p>
          <a:endParaRPr lang="en-US"/>
        </a:p>
      </dgm:t>
    </dgm:pt>
    <dgm:pt modelId="{1D3B4CEA-D32E-4089-95AA-ABACB8D34BED}" type="pres">
      <dgm:prSet presAssocID="{6D850944-EEFA-427A-99D1-30E22F8AE688}" presName="boxAndChildren" presStyleCnt="0"/>
      <dgm:spPr/>
    </dgm:pt>
    <dgm:pt modelId="{840863AE-6DF4-420D-BC94-30F3AD0D9A5D}" type="pres">
      <dgm:prSet presAssocID="{6D850944-EEFA-427A-99D1-30E22F8AE688}" presName="parentTextBox" presStyleLbl="node1" presStyleIdx="0" presStyleCnt="7"/>
      <dgm:spPr/>
      <dgm:t>
        <a:bodyPr/>
        <a:lstStyle/>
        <a:p>
          <a:endParaRPr lang="en-US"/>
        </a:p>
      </dgm:t>
    </dgm:pt>
    <dgm:pt modelId="{3BDCFE7C-3C96-4556-992C-34D49693E124}" type="pres">
      <dgm:prSet presAssocID="{15467B34-C8B6-4F2B-8C2D-B4EF583F059F}" presName="sp" presStyleCnt="0"/>
      <dgm:spPr/>
    </dgm:pt>
    <dgm:pt modelId="{8AD2B6EB-8BEA-4941-957A-722ACABE7140}" type="pres">
      <dgm:prSet presAssocID="{C0313015-9FE3-4741-AEB9-36FAEAF381CF}" presName="arrowAndChildren" presStyleCnt="0"/>
      <dgm:spPr/>
    </dgm:pt>
    <dgm:pt modelId="{E91C05EE-1C51-4D31-96B9-AB7DD144D71A}" type="pres">
      <dgm:prSet presAssocID="{C0313015-9FE3-4741-AEB9-36FAEAF381CF}" presName="parentTextArrow" presStyleLbl="node1" presStyleIdx="1" presStyleCnt="7"/>
      <dgm:spPr/>
      <dgm:t>
        <a:bodyPr/>
        <a:lstStyle/>
        <a:p>
          <a:endParaRPr lang="en-US"/>
        </a:p>
      </dgm:t>
    </dgm:pt>
    <dgm:pt modelId="{71E9CE37-185A-482F-A86E-0AFDE4831614}" type="pres">
      <dgm:prSet presAssocID="{71FC646F-4473-405D-ADF6-2A485408376A}" presName="sp" presStyleCnt="0"/>
      <dgm:spPr/>
    </dgm:pt>
    <dgm:pt modelId="{1FEEE427-FB5C-44D1-AAA9-02B8EAC9954B}" type="pres">
      <dgm:prSet presAssocID="{50D5C4C2-F713-4E6F-A9E6-4F3337F745D1}" presName="arrowAndChildren" presStyleCnt="0"/>
      <dgm:spPr/>
    </dgm:pt>
    <dgm:pt modelId="{0788C44F-E736-44A8-BFD5-6137C1C8D0A6}" type="pres">
      <dgm:prSet presAssocID="{50D5C4C2-F713-4E6F-A9E6-4F3337F745D1}" presName="parentTextArrow" presStyleLbl="node1" presStyleIdx="2" presStyleCnt="7"/>
      <dgm:spPr/>
      <dgm:t>
        <a:bodyPr/>
        <a:lstStyle/>
        <a:p>
          <a:endParaRPr lang="en-US"/>
        </a:p>
      </dgm:t>
    </dgm:pt>
    <dgm:pt modelId="{A453ADDE-0B3F-4CE9-9D8F-EBCDB040FEBC}" type="pres">
      <dgm:prSet presAssocID="{04EB2191-DF25-45F4-B8A1-13775D21E609}" presName="sp" presStyleCnt="0"/>
      <dgm:spPr/>
    </dgm:pt>
    <dgm:pt modelId="{A17338C9-C735-42F6-BB45-E491B41DE5B3}" type="pres">
      <dgm:prSet presAssocID="{229F117A-EAD9-4EE6-84EA-10D6144904FF}" presName="arrowAndChildren" presStyleCnt="0"/>
      <dgm:spPr/>
    </dgm:pt>
    <dgm:pt modelId="{972027C5-83FB-425E-86E0-BC818A02F7F0}" type="pres">
      <dgm:prSet presAssocID="{229F117A-EAD9-4EE6-84EA-10D6144904FF}" presName="parentTextArrow" presStyleLbl="node1" presStyleIdx="3" presStyleCnt="7"/>
      <dgm:spPr/>
      <dgm:t>
        <a:bodyPr/>
        <a:lstStyle/>
        <a:p>
          <a:endParaRPr lang="en-US"/>
        </a:p>
      </dgm:t>
    </dgm:pt>
    <dgm:pt modelId="{52439836-3839-4488-B60B-1035F2CAAD60}" type="pres">
      <dgm:prSet presAssocID="{912CA581-0254-4018-B9F5-6CC1139AC0BF}" presName="sp" presStyleCnt="0"/>
      <dgm:spPr/>
    </dgm:pt>
    <dgm:pt modelId="{5EAC1D86-F9BB-47C0-8728-7B4912B471AC}" type="pres">
      <dgm:prSet presAssocID="{6772FC2D-3090-4E6B-9039-5BF1731F698A}" presName="arrowAndChildren" presStyleCnt="0"/>
      <dgm:spPr/>
    </dgm:pt>
    <dgm:pt modelId="{D45FAE5B-595B-4DEB-AED7-5A8B31CE661F}" type="pres">
      <dgm:prSet presAssocID="{6772FC2D-3090-4E6B-9039-5BF1731F698A}" presName="parentTextArrow" presStyleLbl="node1" presStyleIdx="4" presStyleCnt="7"/>
      <dgm:spPr/>
      <dgm:t>
        <a:bodyPr/>
        <a:lstStyle/>
        <a:p>
          <a:endParaRPr lang="en-US"/>
        </a:p>
      </dgm:t>
    </dgm:pt>
    <dgm:pt modelId="{9820BD9B-6408-4CFA-8C7D-B52D4366C189}" type="pres">
      <dgm:prSet presAssocID="{9184C13A-C576-4CF4-BBC1-2EF3279E61B9}" presName="sp" presStyleCnt="0"/>
      <dgm:spPr/>
    </dgm:pt>
    <dgm:pt modelId="{7D632584-228F-4E07-8ADE-0E4D381FB51F}" type="pres">
      <dgm:prSet presAssocID="{738129B2-F612-4EF5-8229-2EEB7FEDCF83}" presName="arrowAndChildren" presStyleCnt="0"/>
      <dgm:spPr/>
    </dgm:pt>
    <dgm:pt modelId="{6E936A12-1220-489A-8A73-6664EE97F7A9}" type="pres">
      <dgm:prSet presAssocID="{738129B2-F612-4EF5-8229-2EEB7FEDCF83}" presName="parentTextArrow" presStyleLbl="node1" presStyleIdx="5" presStyleCnt="7"/>
      <dgm:spPr/>
      <dgm:t>
        <a:bodyPr/>
        <a:lstStyle/>
        <a:p>
          <a:endParaRPr lang="en-US"/>
        </a:p>
      </dgm:t>
    </dgm:pt>
    <dgm:pt modelId="{12BCC69C-71F6-47F7-8A09-10B9AA9564BC}" type="pres">
      <dgm:prSet presAssocID="{52110146-B76C-4A21-86DA-A1BC9995C9DB}" presName="sp" presStyleCnt="0"/>
      <dgm:spPr/>
    </dgm:pt>
    <dgm:pt modelId="{9C2D3CC8-CD96-4EE7-BB5E-1B62D0588885}" type="pres">
      <dgm:prSet presAssocID="{126B3875-CDA6-4120-811F-62445CAACE0E}" presName="arrowAndChildren" presStyleCnt="0"/>
      <dgm:spPr/>
    </dgm:pt>
    <dgm:pt modelId="{61A41DC5-E298-43A2-9D1B-619CB30E379E}" type="pres">
      <dgm:prSet presAssocID="{126B3875-CDA6-4120-811F-62445CAACE0E}" presName="parentTextArrow" presStyleLbl="node1" presStyleIdx="6" presStyleCnt="7"/>
      <dgm:spPr/>
      <dgm:t>
        <a:bodyPr/>
        <a:lstStyle/>
        <a:p>
          <a:endParaRPr lang="en-US"/>
        </a:p>
      </dgm:t>
    </dgm:pt>
  </dgm:ptLst>
  <dgm:cxnLst>
    <dgm:cxn modelId="{0B4318AC-351C-42F7-813B-CDEEB73856A6}" srcId="{DFB2584F-4E4F-435B-9A76-412F6100195E}" destId="{50D5C4C2-F713-4E6F-A9E6-4F3337F745D1}" srcOrd="4" destOrd="0" parTransId="{FC355ED6-5475-4ADE-97A8-9FD4D6F19721}" sibTransId="{71FC646F-4473-405D-ADF6-2A485408376A}"/>
    <dgm:cxn modelId="{749DD1F8-B024-5A4B-8F00-E7FB7CC1626E}" type="presOf" srcId="{50D5C4C2-F713-4E6F-A9E6-4F3337F745D1}" destId="{0788C44F-E736-44A8-BFD5-6137C1C8D0A6}" srcOrd="0" destOrd="0" presId="urn:microsoft.com/office/officeart/2005/8/layout/process4"/>
    <dgm:cxn modelId="{322548BA-F8D0-D541-820A-6CEE8B989B69}" type="presOf" srcId="{229F117A-EAD9-4EE6-84EA-10D6144904FF}" destId="{972027C5-83FB-425E-86E0-BC818A02F7F0}" srcOrd="0" destOrd="0" presId="urn:microsoft.com/office/officeart/2005/8/layout/process4"/>
    <dgm:cxn modelId="{AED8D360-86FE-1844-A6BB-DC5D29CCC117}" type="presOf" srcId="{C0313015-9FE3-4741-AEB9-36FAEAF381CF}" destId="{E91C05EE-1C51-4D31-96B9-AB7DD144D71A}" srcOrd="0" destOrd="0" presId="urn:microsoft.com/office/officeart/2005/8/layout/process4"/>
    <dgm:cxn modelId="{83E4481C-3D5A-4F42-B0B1-F961351454CD}" type="presOf" srcId="{738129B2-F612-4EF5-8229-2EEB7FEDCF83}" destId="{6E936A12-1220-489A-8A73-6664EE97F7A9}" srcOrd="0" destOrd="0" presId="urn:microsoft.com/office/officeart/2005/8/layout/process4"/>
    <dgm:cxn modelId="{59F3805A-07FD-724E-9D9E-E38C692FDBEE}" type="presOf" srcId="{DFB2584F-4E4F-435B-9A76-412F6100195E}" destId="{11A0D5C2-87AA-4A7A-83D1-14EBCDCA187B}" srcOrd="0" destOrd="0" presId="urn:microsoft.com/office/officeart/2005/8/layout/process4"/>
    <dgm:cxn modelId="{76373194-577E-6941-862F-54D7EFD43885}" type="presOf" srcId="{6772FC2D-3090-4E6B-9039-5BF1731F698A}" destId="{D45FAE5B-595B-4DEB-AED7-5A8B31CE661F}" srcOrd="0" destOrd="0" presId="urn:microsoft.com/office/officeart/2005/8/layout/process4"/>
    <dgm:cxn modelId="{9EF25EC8-7ACC-C446-BFCA-52103DED657E}" type="presOf" srcId="{6D850944-EEFA-427A-99D1-30E22F8AE688}" destId="{840863AE-6DF4-420D-BC94-30F3AD0D9A5D}" srcOrd="0" destOrd="0" presId="urn:microsoft.com/office/officeart/2005/8/layout/process4"/>
    <dgm:cxn modelId="{EFA62188-4E04-473A-8B7C-A68CBF87908D}" srcId="{DFB2584F-4E4F-435B-9A76-412F6100195E}" destId="{6772FC2D-3090-4E6B-9039-5BF1731F698A}" srcOrd="2" destOrd="0" parTransId="{9D068C4A-1EFE-4DBA-85E4-9D15B2D2727B}" sibTransId="{912CA581-0254-4018-B9F5-6CC1139AC0BF}"/>
    <dgm:cxn modelId="{14795481-8960-48FF-A082-8F7C57EA5D59}" srcId="{DFB2584F-4E4F-435B-9A76-412F6100195E}" destId="{738129B2-F612-4EF5-8229-2EEB7FEDCF83}" srcOrd="1" destOrd="0" parTransId="{7DAB2554-AFAC-4263-96F0-C76DB2FE47A8}" sibTransId="{9184C13A-C576-4CF4-BBC1-2EF3279E61B9}"/>
    <dgm:cxn modelId="{35483FA1-B1A8-4DAD-8683-C513719F12C7}" srcId="{DFB2584F-4E4F-435B-9A76-412F6100195E}" destId="{229F117A-EAD9-4EE6-84EA-10D6144904FF}" srcOrd="3" destOrd="0" parTransId="{509125C9-B76C-465F-A92B-441FBA930607}" sibTransId="{04EB2191-DF25-45F4-B8A1-13775D21E609}"/>
    <dgm:cxn modelId="{0AFC873B-2A0F-400E-B1EC-89D98E131DF5}" srcId="{DFB2584F-4E4F-435B-9A76-412F6100195E}" destId="{126B3875-CDA6-4120-811F-62445CAACE0E}" srcOrd="0" destOrd="0" parTransId="{36BFC599-D08D-4842-9C8D-69B173826FA8}" sibTransId="{52110146-B76C-4A21-86DA-A1BC9995C9DB}"/>
    <dgm:cxn modelId="{C99CA2B7-CCB7-44B5-B4A7-74BC71842F5D}" srcId="{DFB2584F-4E4F-435B-9A76-412F6100195E}" destId="{C0313015-9FE3-4741-AEB9-36FAEAF381CF}" srcOrd="5" destOrd="0" parTransId="{D9DF272D-6DB1-4243-AE8B-8B816253EFD0}" sibTransId="{15467B34-C8B6-4F2B-8C2D-B4EF583F059F}"/>
    <dgm:cxn modelId="{A98D0032-5CB1-4BE4-B9C5-F0CFB6ECEE79}" srcId="{DFB2584F-4E4F-435B-9A76-412F6100195E}" destId="{6D850944-EEFA-427A-99D1-30E22F8AE688}" srcOrd="6" destOrd="0" parTransId="{D02179F8-8EA9-41CF-AF53-6094F64C1AC4}" sibTransId="{AD7ED663-80A3-486A-9029-E2621E869890}"/>
    <dgm:cxn modelId="{5657931E-9C83-9D47-AA9B-001CCF58AA52}" type="presOf" srcId="{126B3875-CDA6-4120-811F-62445CAACE0E}" destId="{61A41DC5-E298-43A2-9D1B-619CB30E379E}" srcOrd="0" destOrd="0" presId="urn:microsoft.com/office/officeart/2005/8/layout/process4"/>
    <dgm:cxn modelId="{DF878BC1-24D2-5747-8CA4-0320189271D7}" type="presParOf" srcId="{11A0D5C2-87AA-4A7A-83D1-14EBCDCA187B}" destId="{1D3B4CEA-D32E-4089-95AA-ABACB8D34BED}" srcOrd="0" destOrd="0" presId="urn:microsoft.com/office/officeart/2005/8/layout/process4"/>
    <dgm:cxn modelId="{FEF22074-4964-4E4B-BEE4-3C0742E5C963}" type="presParOf" srcId="{1D3B4CEA-D32E-4089-95AA-ABACB8D34BED}" destId="{840863AE-6DF4-420D-BC94-30F3AD0D9A5D}" srcOrd="0" destOrd="0" presId="urn:microsoft.com/office/officeart/2005/8/layout/process4"/>
    <dgm:cxn modelId="{C3B7305C-A0F3-FE49-BEE9-8097E5EC41A3}" type="presParOf" srcId="{11A0D5C2-87AA-4A7A-83D1-14EBCDCA187B}" destId="{3BDCFE7C-3C96-4556-992C-34D49693E124}" srcOrd="1" destOrd="0" presId="urn:microsoft.com/office/officeart/2005/8/layout/process4"/>
    <dgm:cxn modelId="{E2CCDF74-87F5-2F41-8AC6-2B47ED974BBF}" type="presParOf" srcId="{11A0D5C2-87AA-4A7A-83D1-14EBCDCA187B}" destId="{8AD2B6EB-8BEA-4941-957A-722ACABE7140}" srcOrd="2" destOrd="0" presId="urn:microsoft.com/office/officeart/2005/8/layout/process4"/>
    <dgm:cxn modelId="{EF310EE3-2AAB-F844-9A81-7EDD9119ABD5}" type="presParOf" srcId="{8AD2B6EB-8BEA-4941-957A-722ACABE7140}" destId="{E91C05EE-1C51-4D31-96B9-AB7DD144D71A}" srcOrd="0" destOrd="0" presId="urn:microsoft.com/office/officeart/2005/8/layout/process4"/>
    <dgm:cxn modelId="{DBE984E7-9A23-1940-B12F-9EFDED70ED51}" type="presParOf" srcId="{11A0D5C2-87AA-4A7A-83D1-14EBCDCA187B}" destId="{71E9CE37-185A-482F-A86E-0AFDE4831614}" srcOrd="3" destOrd="0" presId="urn:microsoft.com/office/officeart/2005/8/layout/process4"/>
    <dgm:cxn modelId="{E9DEA175-C134-C54A-B00F-E783C2535F7A}" type="presParOf" srcId="{11A0D5C2-87AA-4A7A-83D1-14EBCDCA187B}" destId="{1FEEE427-FB5C-44D1-AAA9-02B8EAC9954B}" srcOrd="4" destOrd="0" presId="urn:microsoft.com/office/officeart/2005/8/layout/process4"/>
    <dgm:cxn modelId="{88821FAF-83D8-4744-86A1-505260E78D97}" type="presParOf" srcId="{1FEEE427-FB5C-44D1-AAA9-02B8EAC9954B}" destId="{0788C44F-E736-44A8-BFD5-6137C1C8D0A6}" srcOrd="0" destOrd="0" presId="urn:microsoft.com/office/officeart/2005/8/layout/process4"/>
    <dgm:cxn modelId="{E8DCCBAD-6DC0-BE41-8E47-4B2485A14B97}" type="presParOf" srcId="{11A0D5C2-87AA-4A7A-83D1-14EBCDCA187B}" destId="{A453ADDE-0B3F-4CE9-9D8F-EBCDB040FEBC}" srcOrd="5" destOrd="0" presId="urn:microsoft.com/office/officeart/2005/8/layout/process4"/>
    <dgm:cxn modelId="{7E1180E3-F074-494B-8989-88CE138506B0}" type="presParOf" srcId="{11A0D5C2-87AA-4A7A-83D1-14EBCDCA187B}" destId="{A17338C9-C735-42F6-BB45-E491B41DE5B3}" srcOrd="6" destOrd="0" presId="urn:microsoft.com/office/officeart/2005/8/layout/process4"/>
    <dgm:cxn modelId="{FA864DA6-A60E-074A-9DA7-522A02BDEE73}" type="presParOf" srcId="{A17338C9-C735-42F6-BB45-E491B41DE5B3}" destId="{972027C5-83FB-425E-86E0-BC818A02F7F0}" srcOrd="0" destOrd="0" presId="urn:microsoft.com/office/officeart/2005/8/layout/process4"/>
    <dgm:cxn modelId="{5605477A-547B-FA4A-B871-4D4B03319AE0}" type="presParOf" srcId="{11A0D5C2-87AA-4A7A-83D1-14EBCDCA187B}" destId="{52439836-3839-4488-B60B-1035F2CAAD60}" srcOrd="7" destOrd="0" presId="urn:microsoft.com/office/officeart/2005/8/layout/process4"/>
    <dgm:cxn modelId="{98095985-4AC2-C94A-ABB9-45DED8142EE3}" type="presParOf" srcId="{11A0D5C2-87AA-4A7A-83D1-14EBCDCA187B}" destId="{5EAC1D86-F9BB-47C0-8728-7B4912B471AC}" srcOrd="8" destOrd="0" presId="urn:microsoft.com/office/officeart/2005/8/layout/process4"/>
    <dgm:cxn modelId="{6BF5E43F-C95C-8A4F-9B10-912CD373E61B}" type="presParOf" srcId="{5EAC1D86-F9BB-47C0-8728-7B4912B471AC}" destId="{D45FAE5B-595B-4DEB-AED7-5A8B31CE661F}" srcOrd="0" destOrd="0" presId="urn:microsoft.com/office/officeart/2005/8/layout/process4"/>
    <dgm:cxn modelId="{ED84C4AE-98C0-6F4F-8098-56282C1C9EED}" type="presParOf" srcId="{11A0D5C2-87AA-4A7A-83D1-14EBCDCA187B}" destId="{9820BD9B-6408-4CFA-8C7D-B52D4366C189}" srcOrd="9" destOrd="0" presId="urn:microsoft.com/office/officeart/2005/8/layout/process4"/>
    <dgm:cxn modelId="{19ECD801-3C88-C74C-9284-BF1FFFFE8AE3}" type="presParOf" srcId="{11A0D5C2-87AA-4A7A-83D1-14EBCDCA187B}" destId="{7D632584-228F-4E07-8ADE-0E4D381FB51F}" srcOrd="10" destOrd="0" presId="urn:microsoft.com/office/officeart/2005/8/layout/process4"/>
    <dgm:cxn modelId="{3AFC2EAE-7CC1-C749-8A46-E61E75822212}" type="presParOf" srcId="{7D632584-228F-4E07-8ADE-0E4D381FB51F}" destId="{6E936A12-1220-489A-8A73-6664EE97F7A9}" srcOrd="0" destOrd="0" presId="urn:microsoft.com/office/officeart/2005/8/layout/process4"/>
    <dgm:cxn modelId="{05AF9BE0-2F07-6A45-82DC-4DA2CA04E827}" type="presParOf" srcId="{11A0D5C2-87AA-4A7A-83D1-14EBCDCA187B}" destId="{12BCC69C-71F6-47F7-8A09-10B9AA9564BC}" srcOrd="11" destOrd="0" presId="urn:microsoft.com/office/officeart/2005/8/layout/process4"/>
    <dgm:cxn modelId="{41329FC0-14AB-0144-A413-F8C47DF9B05A}" type="presParOf" srcId="{11A0D5C2-87AA-4A7A-83D1-14EBCDCA187B}" destId="{9C2D3CC8-CD96-4EE7-BB5E-1B62D0588885}" srcOrd="12" destOrd="0" presId="urn:microsoft.com/office/officeart/2005/8/layout/process4"/>
    <dgm:cxn modelId="{84C339EB-98E3-864A-8B33-C2795873799A}" type="presParOf" srcId="{9C2D3CC8-CD96-4EE7-BB5E-1B62D0588885}" destId="{61A41DC5-E298-43A2-9D1B-619CB30E379E}" srcOrd="0" destOrd="0" presId="urn:microsoft.com/office/officeart/2005/8/layout/process4"/>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FADA12E1-E1E3-470A-B3CF-4460F10B1D26}" type="doc">
      <dgm:prSet loTypeId="urn:microsoft.com/office/officeart/2005/8/layout/radial6" loCatId="relationship" qsTypeId="urn:microsoft.com/office/officeart/2005/8/quickstyle/3d9" qsCatId="3D" csTypeId="urn:microsoft.com/office/officeart/2005/8/colors/colorful4" csCatId="colorful" phldr="1"/>
      <dgm:spPr/>
      <dgm:t>
        <a:bodyPr/>
        <a:lstStyle/>
        <a:p>
          <a:endParaRPr lang="en-US"/>
        </a:p>
      </dgm:t>
    </dgm:pt>
    <dgm:pt modelId="{3AC2ABDC-0766-4BDA-A7C7-C69A2C41CCB3}">
      <dgm:prSet phldrT="[Text]" custT="1"/>
      <dgm:spPr>
        <a:solidFill>
          <a:srgbClr val="FF0000"/>
        </a:solidFill>
      </dgm:spPr>
      <dgm:t>
        <a:bodyPr/>
        <a:lstStyle/>
        <a:p>
          <a:r>
            <a:rPr lang="en-US" sz="2800" dirty="0" err="1" smtClean="0">
              <a:solidFill>
                <a:srgbClr val="FFFFFF"/>
              </a:solidFill>
            </a:rPr>
            <a:t>FortiGate</a:t>
          </a:r>
          <a:r>
            <a:rPr lang="en-US" sz="3200" dirty="0" smtClean="0">
              <a:solidFill>
                <a:srgbClr val="FFFFFF"/>
              </a:solidFill>
            </a:rPr>
            <a:t> </a:t>
          </a:r>
          <a:r>
            <a:rPr lang="en-US" sz="2400" dirty="0" smtClean="0">
              <a:solidFill>
                <a:srgbClr val="FFFFFF"/>
              </a:solidFill>
            </a:rPr>
            <a:t>Integrated Wireless Controller</a:t>
          </a:r>
          <a:endParaRPr lang="en-US" sz="2400" dirty="0">
            <a:solidFill>
              <a:srgbClr val="FFFFFF"/>
            </a:solidFill>
          </a:endParaRPr>
        </a:p>
      </dgm:t>
    </dgm:pt>
    <dgm:pt modelId="{CCD21B76-8498-473E-BC50-6781E17E54D7}" type="parTrans" cxnId="{51EE8B69-C3D6-48A6-AFCF-6DB4C3E90FE8}">
      <dgm:prSet/>
      <dgm:spPr/>
      <dgm:t>
        <a:bodyPr/>
        <a:lstStyle/>
        <a:p>
          <a:endParaRPr lang="en-US"/>
        </a:p>
      </dgm:t>
    </dgm:pt>
    <dgm:pt modelId="{69113129-16FB-45E6-9066-D1652B9A18F8}" type="sibTrans" cxnId="{51EE8B69-C3D6-48A6-AFCF-6DB4C3E90FE8}">
      <dgm:prSet/>
      <dgm:spPr/>
      <dgm:t>
        <a:bodyPr/>
        <a:lstStyle/>
        <a:p>
          <a:endParaRPr lang="en-US"/>
        </a:p>
      </dgm:t>
    </dgm:pt>
    <dgm:pt modelId="{E3DDC5F1-C987-4120-ACD9-DAD8FB8759EB}">
      <dgm:prSet phldrT="[Text]" custT="1"/>
      <dgm:spPr>
        <a:solidFill>
          <a:schemeClr val="tx2">
            <a:lumMod val="25000"/>
            <a:lumOff val="75000"/>
          </a:schemeClr>
        </a:solidFill>
      </dgm:spPr>
      <dgm:t>
        <a:bodyPr/>
        <a:lstStyle/>
        <a:p>
          <a:r>
            <a:rPr lang="en-US" sz="2000" dirty="0" smtClean="0">
              <a:solidFill>
                <a:srgbClr val="FF0000"/>
              </a:solidFill>
            </a:rPr>
            <a:t>App/User Visibility</a:t>
          </a:r>
          <a:endParaRPr lang="en-US" sz="2000" dirty="0">
            <a:solidFill>
              <a:srgbClr val="FF0000"/>
            </a:solidFill>
          </a:endParaRPr>
        </a:p>
      </dgm:t>
    </dgm:pt>
    <dgm:pt modelId="{A18D6FE4-70EB-4B48-8E79-D09B82BC3BBF}" type="parTrans" cxnId="{C71DC027-4E3A-4702-B15D-B3A16D36FE0C}">
      <dgm:prSet/>
      <dgm:spPr/>
      <dgm:t>
        <a:bodyPr/>
        <a:lstStyle/>
        <a:p>
          <a:endParaRPr lang="en-US"/>
        </a:p>
      </dgm:t>
    </dgm:pt>
    <dgm:pt modelId="{83955D51-0BFB-408D-BA66-771061975CF1}" type="sibTrans" cxnId="{C71DC027-4E3A-4702-B15D-B3A16D36FE0C}">
      <dgm:prSet/>
      <dgm:spPr>
        <a:solidFill>
          <a:schemeClr val="bg2">
            <a:lumMod val="50000"/>
          </a:schemeClr>
        </a:solidFill>
      </dgm:spPr>
      <dgm:t>
        <a:bodyPr/>
        <a:lstStyle/>
        <a:p>
          <a:endParaRPr lang="en-US" dirty="0"/>
        </a:p>
      </dgm:t>
    </dgm:pt>
    <dgm:pt modelId="{6C6BFC15-9586-48E6-8E00-879EFDB45589}">
      <dgm:prSet phldrT="[Text]" custT="1"/>
      <dgm:spPr>
        <a:solidFill>
          <a:schemeClr val="tx2">
            <a:lumMod val="25000"/>
            <a:lumOff val="75000"/>
          </a:schemeClr>
        </a:solidFill>
      </dgm:spPr>
      <dgm:t>
        <a:bodyPr/>
        <a:lstStyle/>
        <a:p>
          <a:r>
            <a:rPr lang="en-US" sz="2000" dirty="0" smtClean="0">
              <a:solidFill>
                <a:srgbClr val="FF0000"/>
              </a:solidFill>
            </a:rPr>
            <a:t>Voice Mobility</a:t>
          </a:r>
          <a:endParaRPr lang="en-US" sz="2000" dirty="0">
            <a:solidFill>
              <a:srgbClr val="FF0000"/>
            </a:solidFill>
          </a:endParaRPr>
        </a:p>
      </dgm:t>
    </dgm:pt>
    <dgm:pt modelId="{8BF48FEE-328E-427E-A7D2-1808766D8EF9}" type="parTrans" cxnId="{430BE60A-CE3C-4F89-BBF4-B2814ECC63F6}">
      <dgm:prSet/>
      <dgm:spPr/>
      <dgm:t>
        <a:bodyPr/>
        <a:lstStyle/>
        <a:p>
          <a:endParaRPr lang="en-US"/>
        </a:p>
      </dgm:t>
    </dgm:pt>
    <dgm:pt modelId="{E3FC77C0-EC98-4440-9564-105881902FD0}" type="sibTrans" cxnId="{430BE60A-CE3C-4F89-BBF4-B2814ECC63F6}">
      <dgm:prSet/>
      <dgm:spPr>
        <a:solidFill>
          <a:schemeClr val="bg2">
            <a:lumMod val="50000"/>
          </a:schemeClr>
        </a:solidFill>
      </dgm:spPr>
      <dgm:t>
        <a:bodyPr/>
        <a:lstStyle/>
        <a:p>
          <a:endParaRPr lang="en-US" dirty="0"/>
        </a:p>
      </dgm:t>
    </dgm:pt>
    <dgm:pt modelId="{7883AB81-3E4A-45B8-A7C7-9E3149027F76}">
      <dgm:prSet phldrT="[Text]" custT="1"/>
      <dgm:spPr>
        <a:solidFill>
          <a:schemeClr val="tx2">
            <a:lumMod val="25000"/>
            <a:lumOff val="75000"/>
          </a:schemeClr>
        </a:solidFill>
      </dgm:spPr>
      <dgm:t>
        <a:bodyPr/>
        <a:lstStyle/>
        <a:p>
          <a:r>
            <a:rPr lang="en-US" sz="1500" dirty="0" smtClean="0">
              <a:solidFill>
                <a:srgbClr val="FF0000"/>
              </a:solidFill>
            </a:rPr>
            <a:t>Global Management</a:t>
          </a:r>
          <a:endParaRPr lang="en-US" sz="1500" dirty="0">
            <a:solidFill>
              <a:srgbClr val="FF0000"/>
            </a:solidFill>
          </a:endParaRPr>
        </a:p>
      </dgm:t>
    </dgm:pt>
    <dgm:pt modelId="{CD1F13B0-F352-4C62-A66C-8C5B6FB05109}" type="parTrans" cxnId="{56422277-E781-492C-AA25-902C138C2F14}">
      <dgm:prSet/>
      <dgm:spPr/>
      <dgm:t>
        <a:bodyPr/>
        <a:lstStyle/>
        <a:p>
          <a:endParaRPr lang="en-US"/>
        </a:p>
      </dgm:t>
    </dgm:pt>
    <dgm:pt modelId="{9E556FCF-E606-4121-9B94-9B2316C6B0DA}" type="sibTrans" cxnId="{56422277-E781-492C-AA25-902C138C2F14}">
      <dgm:prSet/>
      <dgm:spPr>
        <a:solidFill>
          <a:schemeClr val="bg2">
            <a:lumMod val="50000"/>
          </a:schemeClr>
        </a:solidFill>
      </dgm:spPr>
      <dgm:t>
        <a:bodyPr/>
        <a:lstStyle/>
        <a:p>
          <a:endParaRPr lang="en-US" dirty="0"/>
        </a:p>
      </dgm:t>
    </dgm:pt>
    <dgm:pt modelId="{6C80C92A-64F5-45F7-8177-DDF0D91AD1CD}">
      <dgm:prSet phldrT="[Text]" custT="1"/>
      <dgm:spPr>
        <a:solidFill>
          <a:schemeClr val="tx2">
            <a:lumMod val="25000"/>
            <a:lumOff val="75000"/>
          </a:schemeClr>
        </a:solidFill>
      </dgm:spPr>
      <dgm:t>
        <a:bodyPr/>
        <a:lstStyle/>
        <a:p>
          <a:r>
            <a:rPr lang="en-US" sz="1300" dirty="0" smtClean="0">
              <a:solidFill>
                <a:srgbClr val="FF0000"/>
              </a:solidFill>
            </a:rPr>
            <a:t>Guest Access</a:t>
          </a:r>
          <a:endParaRPr lang="en-US" sz="1300" dirty="0">
            <a:solidFill>
              <a:srgbClr val="FF0000"/>
            </a:solidFill>
          </a:endParaRPr>
        </a:p>
      </dgm:t>
    </dgm:pt>
    <dgm:pt modelId="{E368B693-F073-44BB-BF12-3A258336A271}" type="parTrans" cxnId="{FC04A217-162D-43B3-858F-72C038365C88}">
      <dgm:prSet/>
      <dgm:spPr/>
      <dgm:t>
        <a:bodyPr/>
        <a:lstStyle/>
        <a:p>
          <a:endParaRPr lang="en-US"/>
        </a:p>
      </dgm:t>
    </dgm:pt>
    <dgm:pt modelId="{1AA48970-4F44-4952-89E8-3A0B9CBF56E4}" type="sibTrans" cxnId="{FC04A217-162D-43B3-858F-72C038365C88}">
      <dgm:prSet/>
      <dgm:spPr>
        <a:solidFill>
          <a:schemeClr val="bg2">
            <a:lumMod val="50000"/>
          </a:schemeClr>
        </a:solidFill>
      </dgm:spPr>
      <dgm:t>
        <a:bodyPr/>
        <a:lstStyle/>
        <a:p>
          <a:endParaRPr lang="en-US" dirty="0"/>
        </a:p>
      </dgm:t>
    </dgm:pt>
    <dgm:pt modelId="{1923FA82-D769-41A1-BCC6-7198C76F5062}">
      <dgm:prSet phldrT="[Text]" custT="1"/>
      <dgm:spPr>
        <a:solidFill>
          <a:schemeClr val="tx2">
            <a:lumMod val="25000"/>
            <a:lumOff val="75000"/>
          </a:schemeClr>
        </a:solidFill>
      </dgm:spPr>
      <dgm:t>
        <a:bodyPr/>
        <a:lstStyle/>
        <a:p>
          <a:r>
            <a:rPr lang="en-US" sz="1800" dirty="0" smtClean="0">
              <a:solidFill>
                <a:srgbClr val="FF0000"/>
              </a:solidFill>
            </a:rPr>
            <a:t>Rich User Mgmt</a:t>
          </a:r>
          <a:endParaRPr lang="en-US" sz="1800" dirty="0">
            <a:solidFill>
              <a:srgbClr val="FF0000"/>
            </a:solidFill>
          </a:endParaRPr>
        </a:p>
      </dgm:t>
    </dgm:pt>
    <dgm:pt modelId="{2FA6BC28-63C8-4690-83FA-2F1812787191}" type="parTrans" cxnId="{C6FDE7FA-CF75-46DA-8932-583720DF041A}">
      <dgm:prSet/>
      <dgm:spPr/>
      <dgm:t>
        <a:bodyPr/>
        <a:lstStyle/>
        <a:p>
          <a:endParaRPr lang="en-US"/>
        </a:p>
      </dgm:t>
    </dgm:pt>
    <dgm:pt modelId="{A77CB099-65D1-47C1-B8A5-621853C63642}" type="sibTrans" cxnId="{C6FDE7FA-CF75-46DA-8932-583720DF041A}">
      <dgm:prSet/>
      <dgm:spPr>
        <a:solidFill>
          <a:schemeClr val="bg2">
            <a:lumMod val="50000"/>
          </a:schemeClr>
        </a:solidFill>
      </dgm:spPr>
      <dgm:t>
        <a:bodyPr/>
        <a:lstStyle/>
        <a:p>
          <a:endParaRPr lang="en-US" dirty="0"/>
        </a:p>
      </dgm:t>
    </dgm:pt>
    <dgm:pt modelId="{F838EA70-8E31-40A4-8AFC-319851B66E99}">
      <dgm:prSet phldrT="[Text]" custT="1"/>
      <dgm:spPr>
        <a:solidFill>
          <a:schemeClr val="tx2">
            <a:lumMod val="25000"/>
            <a:lumOff val="75000"/>
          </a:schemeClr>
        </a:solidFill>
      </dgm:spPr>
      <dgm:t>
        <a:bodyPr/>
        <a:lstStyle/>
        <a:p>
          <a:r>
            <a:rPr lang="en-US" sz="2000" dirty="0" smtClean="0">
              <a:solidFill>
                <a:srgbClr val="FF0000"/>
              </a:solidFill>
            </a:rPr>
            <a:t>QoS</a:t>
          </a:r>
          <a:endParaRPr lang="en-US" sz="2000" dirty="0">
            <a:solidFill>
              <a:srgbClr val="FF0000"/>
            </a:solidFill>
          </a:endParaRPr>
        </a:p>
      </dgm:t>
    </dgm:pt>
    <dgm:pt modelId="{2E26ED19-4B54-4DD4-BE03-AE98199866CE}" type="parTrans" cxnId="{63E67347-3D6E-4FCE-AAF3-4F3AE93EBE6F}">
      <dgm:prSet/>
      <dgm:spPr/>
      <dgm:t>
        <a:bodyPr/>
        <a:lstStyle/>
        <a:p>
          <a:endParaRPr lang="en-US"/>
        </a:p>
      </dgm:t>
    </dgm:pt>
    <dgm:pt modelId="{332ACA11-E614-40FE-A761-C766ECB2CFD5}" type="sibTrans" cxnId="{63E67347-3D6E-4FCE-AAF3-4F3AE93EBE6F}">
      <dgm:prSet/>
      <dgm:spPr>
        <a:solidFill>
          <a:schemeClr val="bg2">
            <a:lumMod val="50000"/>
          </a:schemeClr>
        </a:solidFill>
      </dgm:spPr>
      <dgm:t>
        <a:bodyPr/>
        <a:lstStyle/>
        <a:p>
          <a:endParaRPr lang="en-US" dirty="0"/>
        </a:p>
      </dgm:t>
    </dgm:pt>
    <dgm:pt modelId="{EC42480B-957A-458D-AB47-0C2E1D3C6361}">
      <dgm:prSet phldrT="[Text]" custT="1"/>
      <dgm:spPr>
        <a:solidFill>
          <a:schemeClr val="tx2">
            <a:lumMod val="25000"/>
            <a:lumOff val="75000"/>
          </a:schemeClr>
        </a:solidFill>
      </dgm:spPr>
      <dgm:t>
        <a:bodyPr/>
        <a:lstStyle/>
        <a:p>
          <a:r>
            <a:rPr lang="en-US" sz="1600" dirty="0" smtClean="0">
              <a:solidFill>
                <a:srgbClr val="FF0000"/>
              </a:solidFill>
            </a:rPr>
            <a:t>Rogue Suppression</a:t>
          </a:r>
          <a:endParaRPr lang="en-US" sz="1600" dirty="0">
            <a:solidFill>
              <a:srgbClr val="FF0000"/>
            </a:solidFill>
          </a:endParaRPr>
        </a:p>
      </dgm:t>
    </dgm:pt>
    <dgm:pt modelId="{9B80CD7B-EC08-4633-9A72-90F3200D1433}" type="parTrans" cxnId="{312B990D-9D80-4973-AF0D-57D203DD9BF0}">
      <dgm:prSet/>
      <dgm:spPr/>
      <dgm:t>
        <a:bodyPr/>
        <a:lstStyle/>
        <a:p>
          <a:endParaRPr lang="en-US"/>
        </a:p>
      </dgm:t>
    </dgm:pt>
    <dgm:pt modelId="{D9556265-A52D-4B91-8490-86E8FAAEA870}" type="sibTrans" cxnId="{312B990D-9D80-4973-AF0D-57D203DD9BF0}">
      <dgm:prSet/>
      <dgm:spPr>
        <a:solidFill>
          <a:schemeClr val="bg2">
            <a:lumMod val="50000"/>
          </a:schemeClr>
        </a:solidFill>
      </dgm:spPr>
      <dgm:t>
        <a:bodyPr/>
        <a:lstStyle/>
        <a:p>
          <a:endParaRPr lang="en-US" dirty="0"/>
        </a:p>
      </dgm:t>
    </dgm:pt>
    <dgm:pt modelId="{A43E5B37-78F9-413B-B733-B44ABF033675}" type="pres">
      <dgm:prSet presAssocID="{FADA12E1-E1E3-470A-B3CF-4460F10B1D26}" presName="Name0" presStyleCnt="0">
        <dgm:presLayoutVars>
          <dgm:chMax val="1"/>
          <dgm:dir/>
          <dgm:animLvl val="ctr"/>
          <dgm:resizeHandles val="exact"/>
        </dgm:presLayoutVars>
      </dgm:prSet>
      <dgm:spPr/>
      <dgm:t>
        <a:bodyPr/>
        <a:lstStyle/>
        <a:p>
          <a:endParaRPr lang="en-US"/>
        </a:p>
      </dgm:t>
    </dgm:pt>
    <dgm:pt modelId="{040E881A-3EB2-4CD4-8357-E1B8BD6D911D}" type="pres">
      <dgm:prSet presAssocID="{3AC2ABDC-0766-4BDA-A7C7-C69A2C41CCB3}" presName="centerShape" presStyleLbl="node0" presStyleIdx="0" presStyleCnt="1" custLinFactNeighborY="-2760"/>
      <dgm:spPr/>
      <dgm:t>
        <a:bodyPr/>
        <a:lstStyle/>
        <a:p>
          <a:endParaRPr lang="en-US"/>
        </a:p>
      </dgm:t>
    </dgm:pt>
    <dgm:pt modelId="{39AA3098-D7F1-43E7-A113-6671F6D68B99}" type="pres">
      <dgm:prSet presAssocID="{E3DDC5F1-C987-4120-ACD9-DAD8FB8759EB}" presName="node" presStyleLbl="node1" presStyleIdx="0" presStyleCnt="7" custRadScaleRad="92928" custRadScaleInc="62676">
        <dgm:presLayoutVars>
          <dgm:bulletEnabled val="1"/>
        </dgm:presLayoutVars>
      </dgm:prSet>
      <dgm:spPr/>
      <dgm:t>
        <a:bodyPr/>
        <a:lstStyle/>
        <a:p>
          <a:endParaRPr lang="en-US"/>
        </a:p>
      </dgm:t>
    </dgm:pt>
    <dgm:pt modelId="{83F6E780-E42B-4262-9665-068DEC9B0A08}" type="pres">
      <dgm:prSet presAssocID="{E3DDC5F1-C987-4120-ACD9-DAD8FB8759EB}" presName="dummy" presStyleCnt="0"/>
      <dgm:spPr/>
    </dgm:pt>
    <dgm:pt modelId="{AB3CB273-21E5-46ED-A35E-DB5B72C4E42D}" type="pres">
      <dgm:prSet presAssocID="{83955D51-0BFB-408D-BA66-771061975CF1}" presName="sibTrans" presStyleLbl="sibTrans2D1" presStyleIdx="0" presStyleCnt="7"/>
      <dgm:spPr/>
      <dgm:t>
        <a:bodyPr/>
        <a:lstStyle/>
        <a:p>
          <a:endParaRPr lang="en-US"/>
        </a:p>
      </dgm:t>
    </dgm:pt>
    <dgm:pt modelId="{A98C68F2-E9EC-4B90-B57C-8D4D3564945A}" type="pres">
      <dgm:prSet presAssocID="{EC42480B-957A-458D-AB47-0C2E1D3C6361}" presName="node" presStyleLbl="node1" presStyleIdx="1" presStyleCnt="7" custRadScaleRad="80601" custRadScaleInc="-14944">
        <dgm:presLayoutVars>
          <dgm:bulletEnabled val="1"/>
        </dgm:presLayoutVars>
      </dgm:prSet>
      <dgm:spPr/>
      <dgm:t>
        <a:bodyPr/>
        <a:lstStyle/>
        <a:p>
          <a:endParaRPr lang="en-US"/>
        </a:p>
      </dgm:t>
    </dgm:pt>
    <dgm:pt modelId="{1815133F-7D27-49FC-BB2B-1FA0E86BA9D3}" type="pres">
      <dgm:prSet presAssocID="{EC42480B-957A-458D-AB47-0C2E1D3C6361}" presName="dummy" presStyleCnt="0"/>
      <dgm:spPr/>
    </dgm:pt>
    <dgm:pt modelId="{32669661-E0BC-42AF-A46C-E017E9FF6BAC}" type="pres">
      <dgm:prSet presAssocID="{D9556265-A52D-4B91-8490-86E8FAAEA870}" presName="sibTrans" presStyleLbl="sibTrans2D1" presStyleIdx="1" presStyleCnt="7"/>
      <dgm:spPr/>
      <dgm:t>
        <a:bodyPr/>
        <a:lstStyle/>
        <a:p>
          <a:endParaRPr lang="en-US"/>
        </a:p>
      </dgm:t>
    </dgm:pt>
    <dgm:pt modelId="{8C9A763B-3863-4F15-A8DE-660A2C3C0F73}" type="pres">
      <dgm:prSet presAssocID="{F838EA70-8E31-40A4-8AFC-319851B66E99}" presName="node" presStyleLbl="node1" presStyleIdx="2" presStyleCnt="7" custRadScaleRad="82127" custRadScaleInc="-4431">
        <dgm:presLayoutVars>
          <dgm:bulletEnabled val="1"/>
        </dgm:presLayoutVars>
      </dgm:prSet>
      <dgm:spPr/>
      <dgm:t>
        <a:bodyPr/>
        <a:lstStyle/>
        <a:p>
          <a:endParaRPr lang="en-US"/>
        </a:p>
      </dgm:t>
    </dgm:pt>
    <dgm:pt modelId="{52888E31-7125-4B04-8247-16C9870790EA}" type="pres">
      <dgm:prSet presAssocID="{F838EA70-8E31-40A4-8AFC-319851B66E99}" presName="dummy" presStyleCnt="0"/>
      <dgm:spPr/>
    </dgm:pt>
    <dgm:pt modelId="{B9692060-2BF9-40BB-8CFF-AE35234850E9}" type="pres">
      <dgm:prSet presAssocID="{332ACA11-E614-40FE-A761-C766ECB2CFD5}" presName="sibTrans" presStyleLbl="sibTrans2D1" presStyleIdx="2" presStyleCnt="7"/>
      <dgm:spPr/>
      <dgm:t>
        <a:bodyPr/>
        <a:lstStyle/>
        <a:p>
          <a:endParaRPr lang="en-US"/>
        </a:p>
      </dgm:t>
    </dgm:pt>
    <dgm:pt modelId="{53CAF008-C367-4011-A77C-896867AF3DED}" type="pres">
      <dgm:prSet presAssocID="{6C6BFC15-9586-48E6-8E00-879EFDB45589}" presName="node" presStyleLbl="node1" presStyleIdx="3" presStyleCnt="7" custRadScaleRad="71753" custRadScaleInc="-14782">
        <dgm:presLayoutVars>
          <dgm:bulletEnabled val="1"/>
        </dgm:presLayoutVars>
      </dgm:prSet>
      <dgm:spPr/>
      <dgm:t>
        <a:bodyPr/>
        <a:lstStyle/>
        <a:p>
          <a:endParaRPr lang="en-US"/>
        </a:p>
      </dgm:t>
    </dgm:pt>
    <dgm:pt modelId="{0B9F8E1A-AC8B-4378-A4B1-BBE473C517D5}" type="pres">
      <dgm:prSet presAssocID="{6C6BFC15-9586-48E6-8E00-879EFDB45589}" presName="dummy" presStyleCnt="0"/>
      <dgm:spPr/>
    </dgm:pt>
    <dgm:pt modelId="{D5115249-DCD8-4A4B-9DAA-C9A952371F55}" type="pres">
      <dgm:prSet presAssocID="{E3FC77C0-EC98-4440-9564-105881902FD0}" presName="sibTrans" presStyleLbl="sibTrans2D1" presStyleIdx="3" presStyleCnt="7"/>
      <dgm:spPr/>
      <dgm:t>
        <a:bodyPr/>
        <a:lstStyle/>
        <a:p>
          <a:endParaRPr lang="en-US"/>
        </a:p>
      </dgm:t>
    </dgm:pt>
    <dgm:pt modelId="{10D89589-E877-4D31-9B19-53D3A9421486}" type="pres">
      <dgm:prSet presAssocID="{7883AB81-3E4A-45B8-A7C7-9E3149027F76}" presName="node" presStyleLbl="node1" presStyleIdx="4" presStyleCnt="7" custRadScaleRad="68705" custRadScaleInc="-9245">
        <dgm:presLayoutVars>
          <dgm:bulletEnabled val="1"/>
        </dgm:presLayoutVars>
      </dgm:prSet>
      <dgm:spPr/>
      <dgm:t>
        <a:bodyPr/>
        <a:lstStyle/>
        <a:p>
          <a:endParaRPr lang="en-US"/>
        </a:p>
      </dgm:t>
    </dgm:pt>
    <dgm:pt modelId="{88D5A364-A169-4538-A5F1-4BABAB55FAA4}" type="pres">
      <dgm:prSet presAssocID="{7883AB81-3E4A-45B8-A7C7-9E3149027F76}" presName="dummy" presStyleCnt="0"/>
      <dgm:spPr/>
    </dgm:pt>
    <dgm:pt modelId="{68E1713D-ED6F-4B2E-860D-733053CAA381}" type="pres">
      <dgm:prSet presAssocID="{9E556FCF-E606-4121-9B94-9B2316C6B0DA}" presName="sibTrans" presStyleLbl="sibTrans2D1" presStyleIdx="4" presStyleCnt="7"/>
      <dgm:spPr/>
      <dgm:t>
        <a:bodyPr/>
        <a:lstStyle/>
        <a:p>
          <a:endParaRPr lang="en-US"/>
        </a:p>
      </dgm:t>
    </dgm:pt>
    <dgm:pt modelId="{75A4E735-D936-4AC6-AF06-8748753AEC20}" type="pres">
      <dgm:prSet presAssocID="{6C80C92A-64F5-45F7-8177-DDF0D91AD1CD}" presName="node" presStyleLbl="node1" presStyleIdx="5" presStyleCnt="7" custRadScaleRad="71799" custRadScaleInc="3264">
        <dgm:presLayoutVars>
          <dgm:bulletEnabled val="1"/>
        </dgm:presLayoutVars>
      </dgm:prSet>
      <dgm:spPr/>
      <dgm:t>
        <a:bodyPr/>
        <a:lstStyle/>
        <a:p>
          <a:endParaRPr lang="en-US"/>
        </a:p>
      </dgm:t>
    </dgm:pt>
    <dgm:pt modelId="{1E01AB7C-84E6-4ABC-AE07-B76EEABC1FC5}" type="pres">
      <dgm:prSet presAssocID="{6C80C92A-64F5-45F7-8177-DDF0D91AD1CD}" presName="dummy" presStyleCnt="0"/>
      <dgm:spPr/>
    </dgm:pt>
    <dgm:pt modelId="{5F70D70B-2094-4BFE-9AFA-03190FF12D5A}" type="pres">
      <dgm:prSet presAssocID="{1AA48970-4F44-4952-89E8-3A0B9CBF56E4}" presName="sibTrans" presStyleLbl="sibTrans2D1" presStyleIdx="5" presStyleCnt="7"/>
      <dgm:spPr/>
      <dgm:t>
        <a:bodyPr/>
        <a:lstStyle/>
        <a:p>
          <a:endParaRPr lang="en-US"/>
        </a:p>
      </dgm:t>
    </dgm:pt>
    <dgm:pt modelId="{6226B9D4-3C47-4458-9760-CE19558D18E5}" type="pres">
      <dgm:prSet presAssocID="{1923FA82-D769-41A1-BCC6-7198C76F5062}" presName="node" presStyleLbl="node1" presStyleIdx="6" presStyleCnt="7" custRadScaleRad="82034" custRadScaleInc="41000">
        <dgm:presLayoutVars>
          <dgm:bulletEnabled val="1"/>
        </dgm:presLayoutVars>
      </dgm:prSet>
      <dgm:spPr/>
      <dgm:t>
        <a:bodyPr/>
        <a:lstStyle/>
        <a:p>
          <a:endParaRPr lang="en-US"/>
        </a:p>
      </dgm:t>
    </dgm:pt>
    <dgm:pt modelId="{5DA361CC-25A0-4EE8-8515-924F0ADD503F}" type="pres">
      <dgm:prSet presAssocID="{1923FA82-D769-41A1-BCC6-7198C76F5062}" presName="dummy" presStyleCnt="0"/>
      <dgm:spPr/>
    </dgm:pt>
    <dgm:pt modelId="{388FBE7A-C418-44AE-A27F-1BB0AF8160CF}" type="pres">
      <dgm:prSet presAssocID="{A77CB099-65D1-47C1-B8A5-621853C63642}" presName="sibTrans" presStyleLbl="sibTrans2D1" presStyleIdx="6" presStyleCnt="7"/>
      <dgm:spPr/>
      <dgm:t>
        <a:bodyPr/>
        <a:lstStyle/>
        <a:p>
          <a:endParaRPr lang="en-US"/>
        </a:p>
      </dgm:t>
    </dgm:pt>
  </dgm:ptLst>
  <dgm:cxnLst>
    <dgm:cxn modelId="{B412A4AE-B7CD-44DB-80A6-164873AD0ADF}" type="presOf" srcId="{83955D51-0BFB-408D-BA66-771061975CF1}" destId="{AB3CB273-21E5-46ED-A35E-DB5B72C4E42D}" srcOrd="0" destOrd="0" presId="urn:microsoft.com/office/officeart/2005/8/layout/radial6"/>
    <dgm:cxn modelId="{63E67347-3D6E-4FCE-AAF3-4F3AE93EBE6F}" srcId="{3AC2ABDC-0766-4BDA-A7C7-C69A2C41CCB3}" destId="{F838EA70-8E31-40A4-8AFC-319851B66E99}" srcOrd="2" destOrd="0" parTransId="{2E26ED19-4B54-4DD4-BE03-AE98199866CE}" sibTransId="{332ACA11-E614-40FE-A761-C766ECB2CFD5}"/>
    <dgm:cxn modelId="{56422277-E781-492C-AA25-902C138C2F14}" srcId="{3AC2ABDC-0766-4BDA-A7C7-C69A2C41CCB3}" destId="{7883AB81-3E4A-45B8-A7C7-9E3149027F76}" srcOrd="4" destOrd="0" parTransId="{CD1F13B0-F352-4C62-A66C-8C5B6FB05109}" sibTransId="{9E556FCF-E606-4121-9B94-9B2316C6B0DA}"/>
    <dgm:cxn modelId="{1BD126D1-3C3E-4F2E-B61C-D65C1D0D1415}" type="presOf" srcId="{1923FA82-D769-41A1-BCC6-7198C76F5062}" destId="{6226B9D4-3C47-4458-9760-CE19558D18E5}" srcOrd="0" destOrd="0" presId="urn:microsoft.com/office/officeart/2005/8/layout/radial6"/>
    <dgm:cxn modelId="{0A36E9F4-4E87-4933-9115-AAACA2F2C856}" type="presOf" srcId="{A77CB099-65D1-47C1-B8A5-621853C63642}" destId="{388FBE7A-C418-44AE-A27F-1BB0AF8160CF}" srcOrd="0" destOrd="0" presId="urn:microsoft.com/office/officeart/2005/8/layout/radial6"/>
    <dgm:cxn modelId="{7C84836F-9545-4868-9BB7-6D15BCD3ACF7}" type="presOf" srcId="{FADA12E1-E1E3-470A-B3CF-4460F10B1D26}" destId="{A43E5B37-78F9-413B-B733-B44ABF033675}" srcOrd="0" destOrd="0" presId="urn:microsoft.com/office/officeart/2005/8/layout/radial6"/>
    <dgm:cxn modelId="{1E449007-E3B1-4208-A783-E12BDE4DD1AE}" type="presOf" srcId="{6C6BFC15-9586-48E6-8E00-879EFDB45589}" destId="{53CAF008-C367-4011-A77C-896867AF3DED}" srcOrd="0" destOrd="0" presId="urn:microsoft.com/office/officeart/2005/8/layout/radial6"/>
    <dgm:cxn modelId="{794C6F7E-1F81-4285-AA13-D998662A7395}" type="presOf" srcId="{1AA48970-4F44-4952-89E8-3A0B9CBF56E4}" destId="{5F70D70B-2094-4BFE-9AFA-03190FF12D5A}" srcOrd="0" destOrd="0" presId="urn:microsoft.com/office/officeart/2005/8/layout/radial6"/>
    <dgm:cxn modelId="{A093818E-6952-4244-BBD4-E3A3B501D971}" type="presOf" srcId="{9E556FCF-E606-4121-9B94-9B2316C6B0DA}" destId="{68E1713D-ED6F-4B2E-860D-733053CAA381}" srcOrd="0" destOrd="0" presId="urn:microsoft.com/office/officeart/2005/8/layout/radial6"/>
    <dgm:cxn modelId="{C057D700-B2BF-4EED-8289-642FB6F9E71C}" type="presOf" srcId="{F838EA70-8E31-40A4-8AFC-319851B66E99}" destId="{8C9A763B-3863-4F15-A8DE-660A2C3C0F73}" srcOrd="0" destOrd="0" presId="urn:microsoft.com/office/officeart/2005/8/layout/radial6"/>
    <dgm:cxn modelId="{2627F635-F92D-4D6F-9214-7BA7986A40FD}" type="presOf" srcId="{D9556265-A52D-4B91-8490-86E8FAAEA870}" destId="{32669661-E0BC-42AF-A46C-E017E9FF6BAC}" srcOrd="0" destOrd="0" presId="urn:microsoft.com/office/officeart/2005/8/layout/radial6"/>
    <dgm:cxn modelId="{E495E5DD-15CD-4AF9-A67A-E023C09DCA5F}" type="presOf" srcId="{E3FC77C0-EC98-4440-9564-105881902FD0}" destId="{D5115249-DCD8-4A4B-9DAA-C9A952371F55}" srcOrd="0" destOrd="0" presId="urn:microsoft.com/office/officeart/2005/8/layout/radial6"/>
    <dgm:cxn modelId="{84FC3B4F-3681-4249-BBE8-9F5510486CF4}" type="presOf" srcId="{332ACA11-E614-40FE-A761-C766ECB2CFD5}" destId="{B9692060-2BF9-40BB-8CFF-AE35234850E9}" srcOrd="0" destOrd="0" presId="urn:microsoft.com/office/officeart/2005/8/layout/radial6"/>
    <dgm:cxn modelId="{78D238C8-2F2C-449A-A48D-1B942143B852}" type="presOf" srcId="{3AC2ABDC-0766-4BDA-A7C7-C69A2C41CCB3}" destId="{040E881A-3EB2-4CD4-8357-E1B8BD6D911D}" srcOrd="0" destOrd="0" presId="urn:microsoft.com/office/officeart/2005/8/layout/radial6"/>
    <dgm:cxn modelId="{62BB2390-D5AF-4A8C-9C70-F86E3E7233E4}" type="presOf" srcId="{E3DDC5F1-C987-4120-ACD9-DAD8FB8759EB}" destId="{39AA3098-D7F1-43E7-A113-6671F6D68B99}" srcOrd="0" destOrd="0" presId="urn:microsoft.com/office/officeart/2005/8/layout/radial6"/>
    <dgm:cxn modelId="{635CE0DC-7EEA-49CD-A650-9D40DC13C623}" type="presOf" srcId="{7883AB81-3E4A-45B8-A7C7-9E3149027F76}" destId="{10D89589-E877-4D31-9B19-53D3A9421486}" srcOrd="0" destOrd="0" presId="urn:microsoft.com/office/officeart/2005/8/layout/radial6"/>
    <dgm:cxn modelId="{141D9994-AF30-4CD6-866C-F81EC2B32EBA}" type="presOf" srcId="{EC42480B-957A-458D-AB47-0C2E1D3C6361}" destId="{A98C68F2-E9EC-4B90-B57C-8D4D3564945A}" srcOrd="0" destOrd="0" presId="urn:microsoft.com/office/officeart/2005/8/layout/radial6"/>
    <dgm:cxn modelId="{C6FDE7FA-CF75-46DA-8932-583720DF041A}" srcId="{3AC2ABDC-0766-4BDA-A7C7-C69A2C41CCB3}" destId="{1923FA82-D769-41A1-BCC6-7198C76F5062}" srcOrd="6" destOrd="0" parTransId="{2FA6BC28-63C8-4690-83FA-2F1812787191}" sibTransId="{A77CB099-65D1-47C1-B8A5-621853C63642}"/>
    <dgm:cxn modelId="{312B990D-9D80-4973-AF0D-57D203DD9BF0}" srcId="{3AC2ABDC-0766-4BDA-A7C7-C69A2C41CCB3}" destId="{EC42480B-957A-458D-AB47-0C2E1D3C6361}" srcOrd="1" destOrd="0" parTransId="{9B80CD7B-EC08-4633-9A72-90F3200D1433}" sibTransId="{D9556265-A52D-4B91-8490-86E8FAAEA870}"/>
    <dgm:cxn modelId="{430BE60A-CE3C-4F89-BBF4-B2814ECC63F6}" srcId="{3AC2ABDC-0766-4BDA-A7C7-C69A2C41CCB3}" destId="{6C6BFC15-9586-48E6-8E00-879EFDB45589}" srcOrd="3" destOrd="0" parTransId="{8BF48FEE-328E-427E-A7D2-1808766D8EF9}" sibTransId="{E3FC77C0-EC98-4440-9564-105881902FD0}"/>
    <dgm:cxn modelId="{FC04A217-162D-43B3-858F-72C038365C88}" srcId="{3AC2ABDC-0766-4BDA-A7C7-C69A2C41CCB3}" destId="{6C80C92A-64F5-45F7-8177-DDF0D91AD1CD}" srcOrd="5" destOrd="0" parTransId="{E368B693-F073-44BB-BF12-3A258336A271}" sibTransId="{1AA48970-4F44-4952-89E8-3A0B9CBF56E4}"/>
    <dgm:cxn modelId="{61DF3027-105E-4FAD-A667-79B7651DB3D4}" type="presOf" srcId="{6C80C92A-64F5-45F7-8177-DDF0D91AD1CD}" destId="{75A4E735-D936-4AC6-AF06-8748753AEC20}" srcOrd="0" destOrd="0" presId="urn:microsoft.com/office/officeart/2005/8/layout/radial6"/>
    <dgm:cxn modelId="{C71DC027-4E3A-4702-B15D-B3A16D36FE0C}" srcId="{3AC2ABDC-0766-4BDA-A7C7-C69A2C41CCB3}" destId="{E3DDC5F1-C987-4120-ACD9-DAD8FB8759EB}" srcOrd="0" destOrd="0" parTransId="{A18D6FE4-70EB-4B48-8E79-D09B82BC3BBF}" sibTransId="{83955D51-0BFB-408D-BA66-771061975CF1}"/>
    <dgm:cxn modelId="{51EE8B69-C3D6-48A6-AFCF-6DB4C3E90FE8}" srcId="{FADA12E1-E1E3-470A-B3CF-4460F10B1D26}" destId="{3AC2ABDC-0766-4BDA-A7C7-C69A2C41CCB3}" srcOrd="0" destOrd="0" parTransId="{CCD21B76-8498-473E-BC50-6781E17E54D7}" sibTransId="{69113129-16FB-45E6-9066-D1652B9A18F8}"/>
    <dgm:cxn modelId="{5FB9BFED-EC77-4AC5-8BB9-8F80F5C2DABE}" type="presParOf" srcId="{A43E5B37-78F9-413B-B733-B44ABF033675}" destId="{040E881A-3EB2-4CD4-8357-E1B8BD6D911D}" srcOrd="0" destOrd="0" presId="urn:microsoft.com/office/officeart/2005/8/layout/radial6"/>
    <dgm:cxn modelId="{70B1D78A-3083-42A6-AD4E-47E87A1E53D0}" type="presParOf" srcId="{A43E5B37-78F9-413B-B733-B44ABF033675}" destId="{39AA3098-D7F1-43E7-A113-6671F6D68B99}" srcOrd="1" destOrd="0" presId="urn:microsoft.com/office/officeart/2005/8/layout/radial6"/>
    <dgm:cxn modelId="{447721FF-B70E-4A58-BA71-0F6445678FB4}" type="presParOf" srcId="{A43E5B37-78F9-413B-B733-B44ABF033675}" destId="{83F6E780-E42B-4262-9665-068DEC9B0A08}" srcOrd="2" destOrd="0" presId="urn:microsoft.com/office/officeart/2005/8/layout/radial6"/>
    <dgm:cxn modelId="{D74D0241-BA86-4698-88B7-B49925C41B49}" type="presParOf" srcId="{A43E5B37-78F9-413B-B733-B44ABF033675}" destId="{AB3CB273-21E5-46ED-A35E-DB5B72C4E42D}" srcOrd="3" destOrd="0" presId="urn:microsoft.com/office/officeart/2005/8/layout/radial6"/>
    <dgm:cxn modelId="{49745786-9285-48B9-B447-296CAA6B1824}" type="presParOf" srcId="{A43E5B37-78F9-413B-B733-B44ABF033675}" destId="{A98C68F2-E9EC-4B90-B57C-8D4D3564945A}" srcOrd="4" destOrd="0" presId="urn:microsoft.com/office/officeart/2005/8/layout/radial6"/>
    <dgm:cxn modelId="{B85E8ACC-B77C-4C0A-87E4-1B81AE6C61EA}" type="presParOf" srcId="{A43E5B37-78F9-413B-B733-B44ABF033675}" destId="{1815133F-7D27-49FC-BB2B-1FA0E86BA9D3}" srcOrd="5" destOrd="0" presId="urn:microsoft.com/office/officeart/2005/8/layout/radial6"/>
    <dgm:cxn modelId="{CFCC8135-2026-458A-9406-DA290D497C25}" type="presParOf" srcId="{A43E5B37-78F9-413B-B733-B44ABF033675}" destId="{32669661-E0BC-42AF-A46C-E017E9FF6BAC}" srcOrd="6" destOrd="0" presId="urn:microsoft.com/office/officeart/2005/8/layout/radial6"/>
    <dgm:cxn modelId="{5F38E596-7388-42C3-9E4E-4564130DFA0C}" type="presParOf" srcId="{A43E5B37-78F9-413B-B733-B44ABF033675}" destId="{8C9A763B-3863-4F15-A8DE-660A2C3C0F73}" srcOrd="7" destOrd="0" presId="urn:microsoft.com/office/officeart/2005/8/layout/radial6"/>
    <dgm:cxn modelId="{7575CE2D-C5E5-4A0A-845F-2199FF022E2A}" type="presParOf" srcId="{A43E5B37-78F9-413B-B733-B44ABF033675}" destId="{52888E31-7125-4B04-8247-16C9870790EA}" srcOrd="8" destOrd="0" presId="urn:microsoft.com/office/officeart/2005/8/layout/radial6"/>
    <dgm:cxn modelId="{F5858050-89BE-46D7-BD6F-310188B097EF}" type="presParOf" srcId="{A43E5B37-78F9-413B-B733-B44ABF033675}" destId="{B9692060-2BF9-40BB-8CFF-AE35234850E9}" srcOrd="9" destOrd="0" presId="urn:microsoft.com/office/officeart/2005/8/layout/radial6"/>
    <dgm:cxn modelId="{663BD03C-D9F2-4930-B60C-92D81A1C8A99}" type="presParOf" srcId="{A43E5B37-78F9-413B-B733-B44ABF033675}" destId="{53CAF008-C367-4011-A77C-896867AF3DED}" srcOrd="10" destOrd="0" presId="urn:microsoft.com/office/officeart/2005/8/layout/radial6"/>
    <dgm:cxn modelId="{42CD759C-5E3E-4DEC-8DBE-B5E4ADA2CD7E}" type="presParOf" srcId="{A43E5B37-78F9-413B-B733-B44ABF033675}" destId="{0B9F8E1A-AC8B-4378-A4B1-BBE473C517D5}" srcOrd="11" destOrd="0" presId="urn:microsoft.com/office/officeart/2005/8/layout/radial6"/>
    <dgm:cxn modelId="{1D3A74A4-10B5-4757-A5F7-64E103AD7703}" type="presParOf" srcId="{A43E5B37-78F9-413B-B733-B44ABF033675}" destId="{D5115249-DCD8-4A4B-9DAA-C9A952371F55}" srcOrd="12" destOrd="0" presId="urn:microsoft.com/office/officeart/2005/8/layout/radial6"/>
    <dgm:cxn modelId="{1F080783-BEE7-4A9A-B111-2E7CD109A7B5}" type="presParOf" srcId="{A43E5B37-78F9-413B-B733-B44ABF033675}" destId="{10D89589-E877-4D31-9B19-53D3A9421486}" srcOrd="13" destOrd="0" presId="urn:microsoft.com/office/officeart/2005/8/layout/radial6"/>
    <dgm:cxn modelId="{4A992A84-532D-491A-A72E-247FFF31B18F}" type="presParOf" srcId="{A43E5B37-78F9-413B-B733-B44ABF033675}" destId="{88D5A364-A169-4538-A5F1-4BABAB55FAA4}" srcOrd="14" destOrd="0" presId="urn:microsoft.com/office/officeart/2005/8/layout/radial6"/>
    <dgm:cxn modelId="{6EA22B05-2086-4CFE-BDE1-7EEE723B6AFA}" type="presParOf" srcId="{A43E5B37-78F9-413B-B733-B44ABF033675}" destId="{68E1713D-ED6F-4B2E-860D-733053CAA381}" srcOrd="15" destOrd="0" presId="urn:microsoft.com/office/officeart/2005/8/layout/radial6"/>
    <dgm:cxn modelId="{A551F00F-07C8-4609-A3BA-E547CD35A110}" type="presParOf" srcId="{A43E5B37-78F9-413B-B733-B44ABF033675}" destId="{75A4E735-D936-4AC6-AF06-8748753AEC20}" srcOrd="16" destOrd="0" presId="urn:microsoft.com/office/officeart/2005/8/layout/radial6"/>
    <dgm:cxn modelId="{0B333CF0-4FC0-4872-B1B0-3B4236A6AD74}" type="presParOf" srcId="{A43E5B37-78F9-413B-B733-B44ABF033675}" destId="{1E01AB7C-84E6-4ABC-AE07-B76EEABC1FC5}" srcOrd="17" destOrd="0" presId="urn:microsoft.com/office/officeart/2005/8/layout/radial6"/>
    <dgm:cxn modelId="{E880F58D-FCA2-4EDB-8871-6B11401E5F2B}" type="presParOf" srcId="{A43E5B37-78F9-413B-B733-B44ABF033675}" destId="{5F70D70B-2094-4BFE-9AFA-03190FF12D5A}" srcOrd="18" destOrd="0" presId="urn:microsoft.com/office/officeart/2005/8/layout/radial6"/>
    <dgm:cxn modelId="{F24926E9-4C9D-4D0A-BE25-AFA53BC760C4}" type="presParOf" srcId="{A43E5B37-78F9-413B-B733-B44ABF033675}" destId="{6226B9D4-3C47-4458-9760-CE19558D18E5}" srcOrd="19" destOrd="0" presId="urn:microsoft.com/office/officeart/2005/8/layout/radial6"/>
    <dgm:cxn modelId="{22DE6D5D-B79A-4529-A536-6ABF7DCAA6D3}" type="presParOf" srcId="{A43E5B37-78F9-413B-B733-B44ABF033675}" destId="{5DA361CC-25A0-4EE8-8515-924F0ADD503F}" srcOrd="20" destOrd="0" presId="urn:microsoft.com/office/officeart/2005/8/layout/radial6"/>
    <dgm:cxn modelId="{494F35B3-9400-43C4-8E98-E2EBD00599FE}" type="presParOf" srcId="{A43E5B37-78F9-413B-B733-B44ABF033675}" destId="{388FBE7A-C418-44AE-A27F-1BB0AF8160CF}" srcOrd="21" destOrd="0" presId="urn:microsoft.com/office/officeart/2005/8/layout/radial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E32756D0-3A19-435A-B47D-046AFE71DACC}" type="doc">
      <dgm:prSet loTypeId="urn:microsoft.com/office/officeart/2005/8/layout/matrix1" loCatId="matrix" qsTypeId="urn:microsoft.com/office/officeart/2005/8/quickstyle/simple1" qsCatId="simple" csTypeId="urn:microsoft.com/office/officeart/2005/8/colors/accent1_2" csCatId="accent1" phldr="1"/>
      <dgm:spPr/>
      <dgm:t>
        <a:bodyPr/>
        <a:lstStyle/>
        <a:p>
          <a:endParaRPr lang="en-US"/>
        </a:p>
      </dgm:t>
    </dgm:pt>
    <dgm:pt modelId="{49EDB972-80F7-4E6D-9135-DF126A32C423}">
      <dgm:prSet phldrT="[Text]" custT="1"/>
      <dgm:spPr/>
      <dgm:t>
        <a:bodyPr/>
        <a:lstStyle/>
        <a:p>
          <a:pPr>
            <a:lnSpc>
              <a:spcPct val="90000"/>
            </a:lnSpc>
          </a:pPr>
          <a:r>
            <a:rPr lang="en-GB" sz="2000" b="1" dirty="0" smtClean="0"/>
            <a:t>Strong Authentication and Authorization</a:t>
          </a:r>
          <a:endParaRPr lang="en-US" sz="2000" b="1" dirty="0"/>
        </a:p>
      </dgm:t>
    </dgm:pt>
    <dgm:pt modelId="{B6C316D3-BFDF-44C3-B226-4CD3D71E39DB}" type="parTrans" cxnId="{5087E93A-DC5C-4AF8-90DB-B6D1F5DD3DB8}">
      <dgm:prSet/>
      <dgm:spPr/>
      <dgm:t>
        <a:bodyPr/>
        <a:lstStyle/>
        <a:p>
          <a:endParaRPr lang="en-US"/>
        </a:p>
      </dgm:t>
    </dgm:pt>
    <dgm:pt modelId="{29D80D2E-FDAC-4554-8F3C-860F1A0A13B4}" type="sibTrans" cxnId="{5087E93A-DC5C-4AF8-90DB-B6D1F5DD3DB8}">
      <dgm:prSet/>
      <dgm:spPr/>
      <dgm:t>
        <a:bodyPr/>
        <a:lstStyle/>
        <a:p>
          <a:endParaRPr lang="en-US"/>
        </a:p>
      </dgm:t>
    </dgm:pt>
    <dgm:pt modelId="{93D065EE-3E7C-4436-98F7-6B1B503495E0}">
      <dgm:prSet phldrT="[Text]" custT="1"/>
      <dgm:spPr>
        <a:solidFill>
          <a:srgbClr val="FF0000"/>
        </a:solidFill>
      </dgm:spPr>
      <dgm:t>
        <a:bodyPr/>
        <a:lstStyle/>
        <a:p>
          <a:pPr>
            <a:lnSpc>
              <a:spcPct val="90000"/>
            </a:lnSpc>
          </a:pPr>
          <a:r>
            <a:rPr lang="en-GB" sz="2000" b="1" dirty="0" smtClean="0"/>
            <a:t>Certificate Management</a:t>
          </a:r>
          <a:endParaRPr lang="en-US" sz="2000" b="1" dirty="0"/>
        </a:p>
      </dgm:t>
    </dgm:pt>
    <dgm:pt modelId="{D5AAF0D7-5C84-4D3D-A276-E644F8F69DBD}" type="parTrans" cxnId="{B65324F1-6A70-4752-9C75-EEDE35000F22}">
      <dgm:prSet/>
      <dgm:spPr/>
      <dgm:t>
        <a:bodyPr/>
        <a:lstStyle/>
        <a:p>
          <a:endParaRPr lang="en-US"/>
        </a:p>
      </dgm:t>
    </dgm:pt>
    <dgm:pt modelId="{CE817203-5E17-444C-B945-8A2C9826B008}" type="sibTrans" cxnId="{B65324F1-6A70-4752-9C75-EEDE35000F22}">
      <dgm:prSet/>
      <dgm:spPr/>
      <dgm:t>
        <a:bodyPr/>
        <a:lstStyle/>
        <a:p>
          <a:endParaRPr lang="en-US"/>
        </a:p>
      </dgm:t>
    </dgm:pt>
    <dgm:pt modelId="{7DD54E02-64C0-421A-83EC-D5A802D3F015}">
      <dgm:prSet phldrT="[Text]" custT="1"/>
      <dgm:spPr>
        <a:solidFill>
          <a:srgbClr val="FFC000"/>
        </a:solidFill>
      </dgm:spPr>
      <dgm:t>
        <a:bodyPr/>
        <a:lstStyle/>
        <a:p>
          <a:pPr>
            <a:lnSpc>
              <a:spcPct val="90000"/>
            </a:lnSpc>
          </a:pPr>
          <a:r>
            <a:rPr lang="en-GB" sz="2000" b="1" dirty="0" smtClean="0"/>
            <a:t>Fortinet Single Sign On</a:t>
          </a:r>
          <a:endParaRPr lang="en-US" sz="2000" b="1" dirty="0"/>
        </a:p>
      </dgm:t>
    </dgm:pt>
    <dgm:pt modelId="{123426F7-F466-4F81-823B-E24C5BF69125}" type="parTrans" cxnId="{A8D83198-CB07-4169-9D87-E92BA7036AD9}">
      <dgm:prSet/>
      <dgm:spPr/>
      <dgm:t>
        <a:bodyPr/>
        <a:lstStyle/>
        <a:p>
          <a:endParaRPr lang="en-US"/>
        </a:p>
      </dgm:t>
    </dgm:pt>
    <dgm:pt modelId="{466C72BB-97F2-475C-97B1-9FC71D5DACC4}" type="sibTrans" cxnId="{A8D83198-CB07-4169-9D87-E92BA7036AD9}">
      <dgm:prSet/>
      <dgm:spPr/>
      <dgm:t>
        <a:bodyPr/>
        <a:lstStyle/>
        <a:p>
          <a:endParaRPr lang="en-US"/>
        </a:p>
      </dgm:t>
    </dgm:pt>
    <dgm:pt modelId="{FF69EEA0-9743-4239-BEFB-55B4F6E8A8D8}">
      <dgm:prSet phldrT="[Text]" custT="1"/>
      <dgm:spPr>
        <a:solidFill>
          <a:srgbClr val="00B050"/>
        </a:solidFill>
      </dgm:spPr>
      <dgm:t>
        <a:bodyPr/>
        <a:lstStyle/>
        <a:p>
          <a:pPr>
            <a:lnSpc>
              <a:spcPct val="90000"/>
            </a:lnSpc>
          </a:pPr>
          <a:r>
            <a:rPr lang="en-GB" sz="2000" b="1" dirty="0" smtClean="0"/>
            <a:t>802.1X Port Access Control</a:t>
          </a:r>
          <a:endParaRPr lang="en-US" sz="2000" b="1" dirty="0"/>
        </a:p>
      </dgm:t>
    </dgm:pt>
    <dgm:pt modelId="{55F27A11-4F36-4601-9920-E1D702B194C9}" type="sibTrans" cxnId="{78B42EE1-EA9E-4495-AC5F-18CBB934048A}">
      <dgm:prSet/>
      <dgm:spPr/>
      <dgm:t>
        <a:bodyPr/>
        <a:lstStyle/>
        <a:p>
          <a:endParaRPr lang="en-US"/>
        </a:p>
      </dgm:t>
    </dgm:pt>
    <dgm:pt modelId="{69760548-A1F8-4DBF-8C40-100636BD682D}" type="parTrans" cxnId="{78B42EE1-EA9E-4495-AC5F-18CBB934048A}">
      <dgm:prSet/>
      <dgm:spPr/>
      <dgm:t>
        <a:bodyPr/>
        <a:lstStyle/>
        <a:p>
          <a:endParaRPr lang="en-US"/>
        </a:p>
      </dgm:t>
    </dgm:pt>
    <dgm:pt modelId="{8538EA08-6F41-4C5A-B9B1-FBA987300CD4}">
      <dgm:prSet phldrT="[Text]" custT="1"/>
      <dgm:spPr>
        <a:solidFill>
          <a:srgbClr val="FFC000"/>
        </a:solidFill>
      </dgm:spPr>
      <dgm:t>
        <a:bodyPr/>
        <a:lstStyle/>
        <a:p>
          <a:pPr marL="265113" indent="-90488">
            <a:lnSpc>
              <a:spcPct val="100000"/>
            </a:lnSpc>
          </a:pPr>
          <a:r>
            <a:rPr lang="en-US" sz="1600" dirty="0" smtClean="0"/>
            <a:t>Active Directory Polling</a:t>
          </a:r>
          <a:endParaRPr lang="en-US" sz="1600" dirty="0"/>
        </a:p>
      </dgm:t>
    </dgm:pt>
    <dgm:pt modelId="{15ACE50C-1FC7-4FB0-A15E-7700DECF1147}" type="parTrans" cxnId="{7BBC2BFE-6EA0-45C4-BB99-BCEBB327FD2E}">
      <dgm:prSet/>
      <dgm:spPr/>
      <dgm:t>
        <a:bodyPr/>
        <a:lstStyle/>
        <a:p>
          <a:endParaRPr lang="en-US"/>
        </a:p>
      </dgm:t>
    </dgm:pt>
    <dgm:pt modelId="{9CC94D8E-7430-47FB-8713-17A6F33E389E}" type="sibTrans" cxnId="{7BBC2BFE-6EA0-45C4-BB99-BCEBB327FD2E}">
      <dgm:prSet/>
      <dgm:spPr/>
      <dgm:t>
        <a:bodyPr/>
        <a:lstStyle/>
        <a:p>
          <a:endParaRPr lang="en-US"/>
        </a:p>
      </dgm:t>
    </dgm:pt>
    <dgm:pt modelId="{3ABC54E0-2E30-448B-A531-FAE4C2CBCD93}">
      <dgm:prSet phldrT="[Text]" custT="1"/>
      <dgm:spPr>
        <a:solidFill>
          <a:srgbClr val="FF0000"/>
        </a:solidFill>
      </dgm:spPr>
      <dgm:t>
        <a:bodyPr/>
        <a:lstStyle/>
        <a:p>
          <a:pPr marL="265113" indent="-90488">
            <a:lnSpc>
              <a:spcPct val="100000"/>
            </a:lnSpc>
          </a:pPr>
          <a:r>
            <a:rPr lang="en-US" sz="1600" dirty="0" smtClean="0"/>
            <a:t>X.509 Certificate signing (CA)</a:t>
          </a:r>
          <a:endParaRPr lang="en-US" sz="1600" dirty="0"/>
        </a:p>
      </dgm:t>
    </dgm:pt>
    <dgm:pt modelId="{2000AB78-14E9-4296-B18B-6706127BD512}" type="parTrans" cxnId="{353BAE8A-7281-430B-8753-D243CBD5C80C}">
      <dgm:prSet/>
      <dgm:spPr/>
      <dgm:t>
        <a:bodyPr/>
        <a:lstStyle/>
        <a:p>
          <a:endParaRPr lang="en-US"/>
        </a:p>
      </dgm:t>
    </dgm:pt>
    <dgm:pt modelId="{D1E171EB-0F7C-4A0E-82EA-87E53057E8F7}" type="sibTrans" cxnId="{353BAE8A-7281-430B-8753-D243CBD5C80C}">
      <dgm:prSet/>
      <dgm:spPr/>
      <dgm:t>
        <a:bodyPr/>
        <a:lstStyle/>
        <a:p>
          <a:endParaRPr lang="en-US"/>
        </a:p>
      </dgm:t>
    </dgm:pt>
    <dgm:pt modelId="{8C49A0CE-64C9-478B-ABEB-50167DD8D7D0}">
      <dgm:prSet custT="1"/>
      <dgm:spPr/>
      <dgm:t>
        <a:bodyPr/>
        <a:lstStyle/>
        <a:p>
          <a:pPr marL="265113" indent="-90488">
            <a:lnSpc>
              <a:spcPct val="100000"/>
            </a:lnSpc>
          </a:pPr>
          <a:r>
            <a:rPr lang="en-GB" sz="1600" dirty="0" smtClean="0"/>
            <a:t>IEEE802.1X supporting EAP-TTLS, EAP-TLS, PEAP, EAT-GTC</a:t>
          </a:r>
          <a:endParaRPr lang="en-US" sz="1600" dirty="0"/>
        </a:p>
      </dgm:t>
    </dgm:pt>
    <dgm:pt modelId="{BD74A324-DD8D-4E44-B3BD-CE987EFD0F7D}" type="parTrans" cxnId="{21FDFE62-1D17-4489-9694-B7EB2384EFF3}">
      <dgm:prSet/>
      <dgm:spPr/>
      <dgm:t>
        <a:bodyPr/>
        <a:lstStyle/>
        <a:p>
          <a:endParaRPr lang="en-US"/>
        </a:p>
      </dgm:t>
    </dgm:pt>
    <dgm:pt modelId="{CFC4474F-3B30-4B08-A9E2-5A142BF119C0}" type="sibTrans" cxnId="{21FDFE62-1D17-4489-9694-B7EB2384EFF3}">
      <dgm:prSet/>
      <dgm:spPr/>
      <dgm:t>
        <a:bodyPr/>
        <a:lstStyle/>
        <a:p>
          <a:endParaRPr lang="en-US"/>
        </a:p>
      </dgm:t>
    </dgm:pt>
    <dgm:pt modelId="{1717A836-146B-434C-988B-54C2C4721764}">
      <dgm:prSet custT="1"/>
      <dgm:spPr/>
      <dgm:t>
        <a:bodyPr/>
        <a:lstStyle/>
        <a:p>
          <a:pPr marL="265113" indent="-90488">
            <a:lnSpc>
              <a:spcPct val="90000"/>
            </a:lnSpc>
          </a:pPr>
          <a:endParaRPr lang="en-US" sz="1600" dirty="0"/>
        </a:p>
      </dgm:t>
    </dgm:pt>
    <dgm:pt modelId="{AD56DDA7-01B4-49BA-803B-0770C678755D}" type="parTrans" cxnId="{096F0439-4E52-4B97-9125-40C71174663A}">
      <dgm:prSet/>
      <dgm:spPr/>
      <dgm:t>
        <a:bodyPr/>
        <a:lstStyle/>
        <a:p>
          <a:endParaRPr lang="en-US"/>
        </a:p>
      </dgm:t>
    </dgm:pt>
    <dgm:pt modelId="{C46D47EE-3AA7-4A18-819F-7BF8AA64693A}" type="sibTrans" cxnId="{096F0439-4E52-4B97-9125-40C71174663A}">
      <dgm:prSet/>
      <dgm:spPr/>
      <dgm:t>
        <a:bodyPr/>
        <a:lstStyle/>
        <a:p>
          <a:endParaRPr lang="en-US"/>
        </a:p>
      </dgm:t>
    </dgm:pt>
    <dgm:pt modelId="{D2A6C0FF-E36A-4F5A-B6DC-3BF81CAEA416}">
      <dgm:prSet phldrT="[Text]" custT="1"/>
      <dgm:spPr/>
      <dgm:t>
        <a:bodyPr/>
        <a:lstStyle/>
        <a:p>
          <a:endParaRPr lang="en-GB" sz="2400" b="1" dirty="0" smtClean="0"/>
        </a:p>
      </dgm:t>
    </dgm:pt>
    <dgm:pt modelId="{915C4C55-EAC5-4ECA-9586-D2EA59FE8027}" type="sibTrans" cxnId="{56E64B08-11C3-4CDF-82FB-38573E9CF17B}">
      <dgm:prSet/>
      <dgm:spPr/>
      <dgm:t>
        <a:bodyPr/>
        <a:lstStyle/>
        <a:p>
          <a:endParaRPr lang="en-US"/>
        </a:p>
      </dgm:t>
    </dgm:pt>
    <dgm:pt modelId="{D8BD6CC2-7535-4505-8FB6-2877072C589D}" type="parTrans" cxnId="{56E64B08-11C3-4CDF-82FB-38573E9CF17B}">
      <dgm:prSet/>
      <dgm:spPr/>
      <dgm:t>
        <a:bodyPr/>
        <a:lstStyle/>
        <a:p>
          <a:endParaRPr lang="en-US"/>
        </a:p>
      </dgm:t>
    </dgm:pt>
    <dgm:pt modelId="{B953D062-9C5C-4C67-8764-224A6335117F}">
      <dgm:prSet custT="1"/>
      <dgm:spPr/>
      <dgm:t>
        <a:bodyPr/>
        <a:lstStyle/>
        <a:p>
          <a:pPr marL="265113" indent="-90488">
            <a:lnSpc>
              <a:spcPct val="90000"/>
            </a:lnSpc>
          </a:pPr>
          <a:endParaRPr lang="en-US" sz="1600" dirty="0" smtClean="0"/>
        </a:p>
      </dgm:t>
    </dgm:pt>
    <dgm:pt modelId="{4D931679-607A-41A2-A973-7F622E590893}" type="parTrans" cxnId="{FBAF26C5-F04F-41CB-A9E4-85AB2C6A1E0D}">
      <dgm:prSet/>
      <dgm:spPr/>
      <dgm:t>
        <a:bodyPr/>
        <a:lstStyle/>
        <a:p>
          <a:endParaRPr lang="en-US"/>
        </a:p>
      </dgm:t>
    </dgm:pt>
    <dgm:pt modelId="{8AB05F17-D038-4D01-9C07-EC6F8CEEF467}" type="sibTrans" cxnId="{FBAF26C5-F04F-41CB-A9E4-85AB2C6A1E0D}">
      <dgm:prSet/>
      <dgm:spPr/>
      <dgm:t>
        <a:bodyPr/>
        <a:lstStyle/>
        <a:p>
          <a:endParaRPr lang="en-US"/>
        </a:p>
      </dgm:t>
    </dgm:pt>
    <dgm:pt modelId="{403B84B9-F013-459C-9498-3FCF4D1D89DC}">
      <dgm:prSet custT="1"/>
      <dgm:spPr/>
      <dgm:t>
        <a:bodyPr/>
        <a:lstStyle/>
        <a:p>
          <a:pPr marL="265113" indent="-90488">
            <a:lnSpc>
              <a:spcPct val="100000"/>
            </a:lnSpc>
          </a:pPr>
          <a:r>
            <a:rPr lang="en-GB" sz="1600" dirty="0" smtClean="0"/>
            <a:t>RADIUS and LDAP Authentication</a:t>
          </a:r>
          <a:endParaRPr lang="en-US" sz="1600" dirty="0"/>
        </a:p>
      </dgm:t>
    </dgm:pt>
    <dgm:pt modelId="{68C21759-43AE-4305-8812-2CCAC06933DC}" type="parTrans" cxnId="{615F7819-17BA-444B-9E22-BC5F2D0262EB}">
      <dgm:prSet/>
      <dgm:spPr/>
      <dgm:t>
        <a:bodyPr/>
        <a:lstStyle/>
        <a:p>
          <a:endParaRPr lang="en-US"/>
        </a:p>
      </dgm:t>
    </dgm:pt>
    <dgm:pt modelId="{03F8E925-4ED7-404B-8B77-0D3C3C3E69FD}" type="sibTrans" cxnId="{615F7819-17BA-444B-9E22-BC5F2D0262EB}">
      <dgm:prSet/>
      <dgm:spPr/>
      <dgm:t>
        <a:bodyPr/>
        <a:lstStyle/>
        <a:p>
          <a:endParaRPr lang="en-US"/>
        </a:p>
      </dgm:t>
    </dgm:pt>
    <dgm:pt modelId="{15161E68-DB28-46BF-83F4-CB46B5ED0648}">
      <dgm:prSet custT="1"/>
      <dgm:spPr/>
      <dgm:t>
        <a:bodyPr/>
        <a:lstStyle/>
        <a:p>
          <a:pPr marL="265113" indent="-90488">
            <a:lnSpc>
              <a:spcPct val="90000"/>
            </a:lnSpc>
          </a:pPr>
          <a:endParaRPr lang="en-US" sz="1600" dirty="0"/>
        </a:p>
      </dgm:t>
    </dgm:pt>
    <dgm:pt modelId="{390EFF95-91CB-4256-A4B1-649407E52D4C}" type="parTrans" cxnId="{2FD0AED6-79DD-4C84-915C-B9CCAC8603DC}">
      <dgm:prSet/>
      <dgm:spPr/>
      <dgm:t>
        <a:bodyPr/>
        <a:lstStyle/>
        <a:p>
          <a:endParaRPr lang="en-US"/>
        </a:p>
      </dgm:t>
    </dgm:pt>
    <dgm:pt modelId="{684AD46B-26F1-4002-B554-C465F7514BB9}" type="sibTrans" cxnId="{2FD0AED6-79DD-4C84-915C-B9CCAC8603DC}">
      <dgm:prSet/>
      <dgm:spPr/>
      <dgm:t>
        <a:bodyPr/>
        <a:lstStyle/>
        <a:p>
          <a:endParaRPr lang="en-US"/>
        </a:p>
      </dgm:t>
    </dgm:pt>
    <dgm:pt modelId="{9DBE51A6-CC26-4744-A161-CF6ED646581B}">
      <dgm:prSet phldrT="[Text]" custT="1"/>
      <dgm:spPr>
        <a:solidFill>
          <a:srgbClr val="FFC000"/>
        </a:solidFill>
      </dgm:spPr>
      <dgm:t>
        <a:bodyPr/>
        <a:lstStyle/>
        <a:p>
          <a:pPr marL="265113" indent="-90488">
            <a:lnSpc>
              <a:spcPct val="90000"/>
            </a:lnSpc>
          </a:pPr>
          <a:endParaRPr lang="en-US" sz="1600" dirty="0"/>
        </a:p>
      </dgm:t>
    </dgm:pt>
    <dgm:pt modelId="{A9C3486E-E6FB-48CC-A2C5-C691F3A4FAE8}" type="parTrans" cxnId="{325A5A5F-CD2E-40E8-90B2-1FF740C02379}">
      <dgm:prSet/>
      <dgm:spPr/>
      <dgm:t>
        <a:bodyPr/>
        <a:lstStyle/>
        <a:p>
          <a:endParaRPr lang="en-US"/>
        </a:p>
      </dgm:t>
    </dgm:pt>
    <dgm:pt modelId="{00E4647C-27BB-4E09-BD27-700DC1B59DF2}" type="sibTrans" cxnId="{325A5A5F-CD2E-40E8-90B2-1FF740C02379}">
      <dgm:prSet/>
      <dgm:spPr/>
      <dgm:t>
        <a:bodyPr/>
        <a:lstStyle/>
        <a:p>
          <a:endParaRPr lang="en-US"/>
        </a:p>
      </dgm:t>
    </dgm:pt>
    <dgm:pt modelId="{39511F45-45D6-4EDC-B931-CE19C7550B9D}">
      <dgm:prSet phldrT="[Text]" custT="1"/>
      <dgm:spPr>
        <a:solidFill>
          <a:srgbClr val="FFC000"/>
        </a:solidFill>
      </dgm:spPr>
      <dgm:t>
        <a:bodyPr/>
        <a:lstStyle/>
        <a:p>
          <a:pPr marL="265113" indent="-90488">
            <a:lnSpc>
              <a:spcPct val="90000"/>
            </a:lnSpc>
          </a:pPr>
          <a:endParaRPr lang="en-US" sz="1600" dirty="0"/>
        </a:p>
      </dgm:t>
    </dgm:pt>
    <dgm:pt modelId="{D10BDF1A-15C4-413D-A92B-7E4357F1DE7E}" type="parTrans" cxnId="{B8FD9819-FD4A-469B-9807-C5DB4DA39D00}">
      <dgm:prSet/>
      <dgm:spPr/>
      <dgm:t>
        <a:bodyPr/>
        <a:lstStyle/>
        <a:p>
          <a:endParaRPr lang="en-US"/>
        </a:p>
      </dgm:t>
    </dgm:pt>
    <dgm:pt modelId="{D755432F-834D-4784-A282-B195632841CB}" type="sibTrans" cxnId="{B8FD9819-FD4A-469B-9807-C5DB4DA39D00}">
      <dgm:prSet/>
      <dgm:spPr/>
      <dgm:t>
        <a:bodyPr/>
        <a:lstStyle/>
        <a:p>
          <a:endParaRPr lang="en-US"/>
        </a:p>
      </dgm:t>
    </dgm:pt>
    <dgm:pt modelId="{F4211F0C-2600-4521-B55A-73A1AD6FE9A9}">
      <dgm:prSet custT="1"/>
      <dgm:spPr/>
      <dgm:t>
        <a:bodyPr/>
        <a:lstStyle/>
        <a:p>
          <a:pPr marL="265113" indent="-90488">
            <a:lnSpc>
              <a:spcPct val="100000"/>
            </a:lnSpc>
          </a:pPr>
          <a:r>
            <a:rPr lang="en-GB" sz="1600" dirty="0" smtClean="0"/>
            <a:t>External LDAP integration</a:t>
          </a:r>
          <a:endParaRPr lang="en-US" sz="1600" dirty="0"/>
        </a:p>
      </dgm:t>
    </dgm:pt>
    <dgm:pt modelId="{8594B031-8529-40A9-9997-6EB69C6ACA7F}" type="parTrans" cxnId="{6BAA4B1D-0A03-4331-BD1B-5A2C9BDB6A3F}">
      <dgm:prSet/>
      <dgm:spPr/>
      <dgm:t>
        <a:bodyPr/>
        <a:lstStyle/>
        <a:p>
          <a:endParaRPr lang="en-US"/>
        </a:p>
      </dgm:t>
    </dgm:pt>
    <dgm:pt modelId="{7C9E9BE3-E6F7-41EF-A0D3-678DC81FCD26}" type="sibTrans" cxnId="{6BAA4B1D-0A03-4331-BD1B-5A2C9BDB6A3F}">
      <dgm:prSet/>
      <dgm:spPr/>
      <dgm:t>
        <a:bodyPr/>
        <a:lstStyle/>
        <a:p>
          <a:endParaRPr lang="en-US"/>
        </a:p>
      </dgm:t>
    </dgm:pt>
    <dgm:pt modelId="{084268C6-FE64-4EDC-8AA9-CEAF80AAE063}">
      <dgm:prSet custT="1"/>
      <dgm:spPr/>
      <dgm:t>
        <a:bodyPr/>
        <a:lstStyle/>
        <a:p>
          <a:pPr marL="265113" indent="-90488">
            <a:lnSpc>
              <a:spcPct val="100000"/>
            </a:lnSpc>
          </a:pPr>
          <a:r>
            <a:rPr lang="en-US" sz="1600" dirty="0" smtClean="0"/>
            <a:t>Hardware, mobile, SMS and e-mail tokens</a:t>
          </a:r>
          <a:endParaRPr lang="en-US" sz="1600" dirty="0"/>
        </a:p>
      </dgm:t>
    </dgm:pt>
    <dgm:pt modelId="{9D67E1AD-7AAC-48BB-9534-410748CFB2ED}" type="parTrans" cxnId="{3F61ECE6-591D-40CA-AFB6-70BCB49B2025}">
      <dgm:prSet/>
      <dgm:spPr/>
      <dgm:t>
        <a:bodyPr/>
        <a:lstStyle/>
        <a:p>
          <a:endParaRPr lang="en-US"/>
        </a:p>
      </dgm:t>
    </dgm:pt>
    <dgm:pt modelId="{CF89DCB6-33E0-47D6-871E-75910BEA8582}" type="sibTrans" cxnId="{3F61ECE6-591D-40CA-AFB6-70BCB49B2025}">
      <dgm:prSet/>
      <dgm:spPr/>
      <dgm:t>
        <a:bodyPr/>
        <a:lstStyle/>
        <a:p>
          <a:endParaRPr lang="en-US"/>
        </a:p>
      </dgm:t>
    </dgm:pt>
    <dgm:pt modelId="{D9674AFE-2A8C-4E0B-BCAE-C1783A14C15D}">
      <dgm:prSet custT="1"/>
      <dgm:spPr/>
      <dgm:t>
        <a:bodyPr/>
        <a:lstStyle/>
        <a:p>
          <a:pPr marL="265113" indent="-90488">
            <a:lnSpc>
              <a:spcPct val="100000"/>
            </a:lnSpc>
          </a:pPr>
          <a:r>
            <a:rPr lang="en-US" sz="1600" dirty="0" smtClean="0"/>
            <a:t>Certificate distribution via SCEP</a:t>
          </a:r>
        </a:p>
      </dgm:t>
    </dgm:pt>
    <dgm:pt modelId="{3C534F0A-D2F8-48A3-A566-D0F398F54A77}" type="parTrans" cxnId="{C556EE29-0532-4FE6-AFF9-5353747FFD14}">
      <dgm:prSet/>
      <dgm:spPr/>
      <dgm:t>
        <a:bodyPr/>
        <a:lstStyle/>
        <a:p>
          <a:endParaRPr lang="en-US"/>
        </a:p>
      </dgm:t>
    </dgm:pt>
    <dgm:pt modelId="{35D42DDD-C9CB-418F-9EC4-51F77CF581ED}" type="sibTrans" cxnId="{C556EE29-0532-4FE6-AFF9-5353747FFD14}">
      <dgm:prSet/>
      <dgm:spPr/>
      <dgm:t>
        <a:bodyPr/>
        <a:lstStyle/>
        <a:p>
          <a:endParaRPr lang="en-US"/>
        </a:p>
      </dgm:t>
    </dgm:pt>
    <dgm:pt modelId="{9C8BE774-DA28-4344-90F5-2721EAC5703E}">
      <dgm:prSet custT="1"/>
      <dgm:spPr/>
      <dgm:t>
        <a:bodyPr/>
        <a:lstStyle/>
        <a:p>
          <a:pPr marL="265113" indent="-90488">
            <a:lnSpc>
              <a:spcPct val="100000"/>
            </a:lnSpc>
          </a:pPr>
          <a:r>
            <a:rPr lang="en-US" sz="1600" dirty="0" smtClean="0"/>
            <a:t>Revocation</a:t>
          </a:r>
        </a:p>
      </dgm:t>
    </dgm:pt>
    <dgm:pt modelId="{AFAFE6CD-F400-4306-8A57-55ABED6519D7}" type="parTrans" cxnId="{0865386C-30BD-4866-9BFD-A4007932006F}">
      <dgm:prSet/>
      <dgm:spPr/>
      <dgm:t>
        <a:bodyPr/>
        <a:lstStyle/>
        <a:p>
          <a:endParaRPr lang="en-US"/>
        </a:p>
      </dgm:t>
    </dgm:pt>
    <dgm:pt modelId="{5E41F7FF-6352-4B00-8B46-EF80C1737A67}" type="sibTrans" cxnId="{0865386C-30BD-4866-9BFD-A4007932006F}">
      <dgm:prSet/>
      <dgm:spPr/>
      <dgm:t>
        <a:bodyPr/>
        <a:lstStyle/>
        <a:p>
          <a:endParaRPr lang="en-US"/>
        </a:p>
      </dgm:t>
    </dgm:pt>
    <dgm:pt modelId="{928FC9F0-D47D-4319-B3DB-53D340E043F8}">
      <dgm:prSet custT="1"/>
      <dgm:spPr/>
      <dgm:t>
        <a:bodyPr/>
        <a:lstStyle/>
        <a:p>
          <a:pPr marL="171450" indent="0">
            <a:lnSpc>
              <a:spcPct val="90000"/>
            </a:lnSpc>
          </a:pPr>
          <a:endParaRPr lang="en-US" sz="1600" dirty="0" smtClean="0"/>
        </a:p>
      </dgm:t>
    </dgm:pt>
    <dgm:pt modelId="{1C6E3C60-1BB9-48F8-ABD6-A5E17E272538}" type="parTrans" cxnId="{FD5BDD71-336B-4E59-9ACD-E1828E79BB0D}">
      <dgm:prSet/>
      <dgm:spPr/>
      <dgm:t>
        <a:bodyPr/>
        <a:lstStyle/>
        <a:p>
          <a:endParaRPr lang="en-US"/>
        </a:p>
      </dgm:t>
    </dgm:pt>
    <dgm:pt modelId="{78C35520-7B74-4A0C-803F-1FDCEA4F47E9}" type="sibTrans" cxnId="{FD5BDD71-336B-4E59-9ACD-E1828E79BB0D}">
      <dgm:prSet/>
      <dgm:spPr/>
      <dgm:t>
        <a:bodyPr/>
        <a:lstStyle/>
        <a:p>
          <a:endParaRPr lang="en-US"/>
        </a:p>
      </dgm:t>
    </dgm:pt>
    <dgm:pt modelId="{1DB0DFC6-D71A-4C70-A0E3-5EFADB02AB90}">
      <dgm:prSet custT="1"/>
      <dgm:spPr/>
      <dgm:t>
        <a:bodyPr/>
        <a:lstStyle/>
        <a:p>
          <a:pPr marL="265113" indent="-90488">
            <a:lnSpc>
              <a:spcPct val="100000"/>
            </a:lnSpc>
          </a:pPr>
          <a:r>
            <a:rPr lang="en-US" sz="1600" dirty="0" smtClean="0"/>
            <a:t>Single Sign-on Portal</a:t>
          </a:r>
        </a:p>
      </dgm:t>
    </dgm:pt>
    <dgm:pt modelId="{38A20C8E-469D-4795-B779-1FDD8B4D74B2}" type="parTrans" cxnId="{D4CC8B0C-BB37-4B1B-81BD-453EEBC5E2CB}">
      <dgm:prSet/>
      <dgm:spPr/>
      <dgm:t>
        <a:bodyPr/>
        <a:lstStyle/>
        <a:p>
          <a:endParaRPr lang="en-US"/>
        </a:p>
      </dgm:t>
    </dgm:pt>
    <dgm:pt modelId="{35DBC72B-BD56-42FA-9873-B638A2AC340E}" type="sibTrans" cxnId="{D4CC8B0C-BB37-4B1B-81BD-453EEBC5E2CB}">
      <dgm:prSet/>
      <dgm:spPr/>
      <dgm:t>
        <a:bodyPr/>
        <a:lstStyle/>
        <a:p>
          <a:endParaRPr lang="en-US"/>
        </a:p>
      </dgm:t>
    </dgm:pt>
    <dgm:pt modelId="{837884CD-926F-4AB7-9CD2-86E9446BB5FC}">
      <dgm:prSet custT="1"/>
      <dgm:spPr/>
      <dgm:t>
        <a:bodyPr/>
        <a:lstStyle/>
        <a:p>
          <a:pPr marL="265113" indent="-90488">
            <a:lnSpc>
              <a:spcPct val="100000"/>
            </a:lnSpc>
          </a:pPr>
          <a:r>
            <a:rPr lang="en-US" sz="1600" dirty="0" smtClean="0"/>
            <a:t>FortiClient User ID</a:t>
          </a:r>
        </a:p>
      </dgm:t>
    </dgm:pt>
    <dgm:pt modelId="{1A5D25F0-E813-489D-B4B4-1272692708B1}" type="parTrans" cxnId="{CE3AEB0F-F73C-4BE3-8771-2D63EA0A95D1}">
      <dgm:prSet/>
      <dgm:spPr/>
      <dgm:t>
        <a:bodyPr/>
        <a:lstStyle/>
        <a:p>
          <a:endParaRPr lang="en-US"/>
        </a:p>
      </dgm:t>
    </dgm:pt>
    <dgm:pt modelId="{9B412D61-AA5A-49A4-A3A0-3950B4B12C6B}" type="sibTrans" cxnId="{CE3AEB0F-F73C-4BE3-8771-2D63EA0A95D1}">
      <dgm:prSet/>
      <dgm:spPr/>
      <dgm:t>
        <a:bodyPr/>
        <a:lstStyle/>
        <a:p>
          <a:endParaRPr lang="en-US"/>
        </a:p>
      </dgm:t>
    </dgm:pt>
    <dgm:pt modelId="{243DB3A4-8676-45E1-837A-67A395A5A7D8}">
      <dgm:prSet custT="1"/>
      <dgm:spPr/>
      <dgm:t>
        <a:bodyPr/>
        <a:lstStyle/>
        <a:p>
          <a:pPr marL="265113" indent="-90488">
            <a:lnSpc>
              <a:spcPct val="100000"/>
            </a:lnSpc>
          </a:pPr>
          <a:r>
            <a:rPr lang="en-US" sz="1600" dirty="0" smtClean="0"/>
            <a:t>Carrier RADIUS Integration</a:t>
          </a:r>
        </a:p>
      </dgm:t>
    </dgm:pt>
    <dgm:pt modelId="{9C8F33C0-1A62-4FA4-AFA1-C279577F5657}" type="parTrans" cxnId="{1DBF23DB-4175-464A-B898-7A179F512A0D}">
      <dgm:prSet/>
      <dgm:spPr/>
      <dgm:t>
        <a:bodyPr/>
        <a:lstStyle/>
        <a:p>
          <a:endParaRPr lang="en-US"/>
        </a:p>
      </dgm:t>
    </dgm:pt>
    <dgm:pt modelId="{ACA51179-DA7D-4659-9F37-CB793DF15685}" type="sibTrans" cxnId="{1DBF23DB-4175-464A-B898-7A179F512A0D}">
      <dgm:prSet/>
      <dgm:spPr/>
      <dgm:t>
        <a:bodyPr/>
        <a:lstStyle/>
        <a:p>
          <a:endParaRPr lang="en-US"/>
        </a:p>
      </dgm:t>
    </dgm:pt>
    <dgm:pt modelId="{E980DF87-012E-426E-991F-49E7EA7AE2D7}">
      <dgm:prSet custT="1"/>
      <dgm:spPr/>
      <dgm:t>
        <a:bodyPr/>
        <a:lstStyle/>
        <a:p>
          <a:pPr marL="171450" indent="0">
            <a:lnSpc>
              <a:spcPct val="90000"/>
            </a:lnSpc>
          </a:pPr>
          <a:endParaRPr lang="en-US" sz="1600" dirty="0" smtClean="0"/>
        </a:p>
      </dgm:t>
    </dgm:pt>
    <dgm:pt modelId="{CBE1C34C-0352-4373-9FCF-F44AF53B9204}" type="parTrans" cxnId="{610B1652-15C7-4EE1-AB61-0033769D603F}">
      <dgm:prSet/>
      <dgm:spPr/>
      <dgm:t>
        <a:bodyPr/>
        <a:lstStyle/>
        <a:p>
          <a:endParaRPr lang="en-US"/>
        </a:p>
      </dgm:t>
    </dgm:pt>
    <dgm:pt modelId="{206D1525-D5C4-49F8-988B-FFEB47BFD65E}" type="sibTrans" cxnId="{610B1652-15C7-4EE1-AB61-0033769D603F}">
      <dgm:prSet/>
      <dgm:spPr/>
      <dgm:t>
        <a:bodyPr/>
        <a:lstStyle/>
        <a:p>
          <a:endParaRPr lang="en-US"/>
        </a:p>
      </dgm:t>
    </dgm:pt>
    <dgm:pt modelId="{68D97A54-9044-4A05-A8E8-CACA52C5F8C5}">
      <dgm:prSet custT="1"/>
      <dgm:spPr/>
      <dgm:t>
        <a:bodyPr/>
        <a:lstStyle/>
        <a:p>
          <a:pPr marL="265113" indent="-90488">
            <a:lnSpc>
              <a:spcPct val="100000"/>
            </a:lnSpc>
          </a:pPr>
          <a:r>
            <a:rPr lang="en-GB" sz="1600" dirty="0" smtClean="0"/>
            <a:t>REST API</a:t>
          </a:r>
          <a:endParaRPr lang="en-US" sz="1600" dirty="0"/>
        </a:p>
      </dgm:t>
    </dgm:pt>
    <dgm:pt modelId="{109C4819-AD18-4EFC-A152-7DB8E4E8FCE5}" type="parTrans" cxnId="{35E178CF-27CE-4361-8D0A-625450EC4BE7}">
      <dgm:prSet/>
      <dgm:spPr/>
      <dgm:t>
        <a:bodyPr/>
        <a:lstStyle/>
        <a:p>
          <a:endParaRPr lang="en-US"/>
        </a:p>
      </dgm:t>
    </dgm:pt>
    <dgm:pt modelId="{430ABCAD-33AF-4EEB-BEF5-B3A88CAD334F}" type="sibTrans" cxnId="{35E178CF-27CE-4361-8D0A-625450EC4BE7}">
      <dgm:prSet/>
      <dgm:spPr/>
      <dgm:t>
        <a:bodyPr/>
        <a:lstStyle/>
        <a:p>
          <a:endParaRPr lang="en-US"/>
        </a:p>
      </dgm:t>
    </dgm:pt>
    <dgm:pt modelId="{48F35AA8-8AC5-4EA5-BE41-D80E3488B8E0}">
      <dgm:prSet custT="1"/>
      <dgm:spPr/>
      <dgm:t>
        <a:bodyPr/>
        <a:lstStyle/>
        <a:p>
          <a:pPr marL="265113" indent="-90488">
            <a:lnSpc>
              <a:spcPct val="100000"/>
            </a:lnSpc>
          </a:pPr>
          <a:r>
            <a:rPr lang="en-GB" sz="1600" dirty="0" smtClean="0"/>
            <a:t>MAC Address bypass</a:t>
          </a:r>
          <a:endParaRPr lang="en-US" sz="1600" dirty="0"/>
        </a:p>
      </dgm:t>
    </dgm:pt>
    <dgm:pt modelId="{E6C57FC1-E20F-462E-84AF-C64A71DADDE7}" type="parTrans" cxnId="{A36F2AE5-DA96-4E07-9157-FAC70BB974C7}">
      <dgm:prSet/>
      <dgm:spPr/>
      <dgm:t>
        <a:bodyPr/>
        <a:lstStyle/>
        <a:p>
          <a:endParaRPr lang="en-US"/>
        </a:p>
      </dgm:t>
    </dgm:pt>
    <dgm:pt modelId="{C6182B35-E7FE-4AC5-9CC6-A844C3A17D95}" type="sibTrans" cxnId="{A36F2AE5-DA96-4E07-9157-FAC70BB974C7}">
      <dgm:prSet/>
      <dgm:spPr/>
      <dgm:t>
        <a:bodyPr/>
        <a:lstStyle/>
        <a:p>
          <a:endParaRPr lang="en-US"/>
        </a:p>
      </dgm:t>
    </dgm:pt>
    <dgm:pt modelId="{958B797C-9F1D-4033-82CC-58F109C924F2}">
      <dgm:prSet custT="1"/>
      <dgm:spPr/>
      <dgm:t>
        <a:bodyPr/>
        <a:lstStyle/>
        <a:p>
          <a:pPr marL="265113" indent="-90488">
            <a:lnSpc>
              <a:spcPct val="100000"/>
            </a:lnSpc>
          </a:pPr>
          <a:r>
            <a:rPr lang="en-GB" sz="1600" dirty="0" err="1" smtClean="0"/>
            <a:t>Embeded</a:t>
          </a:r>
          <a:r>
            <a:rPr lang="en-GB" sz="1600" dirty="0" smtClean="0"/>
            <a:t> widgets</a:t>
          </a:r>
          <a:endParaRPr lang="en-US" sz="1600" dirty="0" smtClean="0"/>
        </a:p>
      </dgm:t>
    </dgm:pt>
    <dgm:pt modelId="{055378CE-DEC7-452E-947B-4E1C015E7126}" type="parTrans" cxnId="{D4503D83-5F47-473D-8282-937125DD8E2E}">
      <dgm:prSet/>
      <dgm:spPr/>
      <dgm:t>
        <a:bodyPr/>
        <a:lstStyle/>
        <a:p>
          <a:endParaRPr lang="en-US"/>
        </a:p>
      </dgm:t>
    </dgm:pt>
    <dgm:pt modelId="{7E20E874-92DB-4E96-8D57-E04800E622AC}" type="sibTrans" cxnId="{D4503D83-5F47-473D-8282-937125DD8E2E}">
      <dgm:prSet/>
      <dgm:spPr/>
      <dgm:t>
        <a:bodyPr/>
        <a:lstStyle/>
        <a:p>
          <a:endParaRPr lang="en-US"/>
        </a:p>
      </dgm:t>
    </dgm:pt>
    <dgm:pt modelId="{567DFEB4-369E-44C6-B806-65ACA7728D19}">
      <dgm:prSet custT="1"/>
      <dgm:spPr/>
      <dgm:t>
        <a:bodyPr/>
        <a:lstStyle/>
        <a:p>
          <a:pPr marL="265113" indent="-90488">
            <a:lnSpc>
              <a:spcPct val="100000"/>
            </a:lnSpc>
          </a:pPr>
          <a:r>
            <a:rPr lang="en-GB" sz="1600" dirty="0" smtClean="0"/>
            <a:t>User – Certificate binding</a:t>
          </a:r>
          <a:endParaRPr lang="en-US" sz="1600" dirty="0" smtClean="0"/>
        </a:p>
      </dgm:t>
    </dgm:pt>
    <dgm:pt modelId="{9E6E349B-F27B-4BAD-934F-5071FF8A2504}" type="parTrans" cxnId="{ECBC0381-D0CF-4D3A-8ED0-10B0C6C69A7C}">
      <dgm:prSet/>
      <dgm:spPr/>
      <dgm:t>
        <a:bodyPr/>
        <a:lstStyle/>
        <a:p>
          <a:endParaRPr lang="en-US"/>
        </a:p>
      </dgm:t>
    </dgm:pt>
    <dgm:pt modelId="{580E33A2-B678-4779-A10D-4EE412BC58B9}" type="sibTrans" cxnId="{ECBC0381-D0CF-4D3A-8ED0-10B0C6C69A7C}">
      <dgm:prSet/>
      <dgm:spPr/>
      <dgm:t>
        <a:bodyPr/>
        <a:lstStyle/>
        <a:p>
          <a:endParaRPr lang="en-US"/>
        </a:p>
      </dgm:t>
    </dgm:pt>
    <dgm:pt modelId="{7A515A56-F5A8-4AB4-A2F5-27DD8BD4572F}" type="pres">
      <dgm:prSet presAssocID="{E32756D0-3A19-435A-B47D-046AFE71DACC}" presName="diagram" presStyleCnt="0">
        <dgm:presLayoutVars>
          <dgm:chMax val="1"/>
          <dgm:dir/>
          <dgm:animLvl val="ctr"/>
          <dgm:resizeHandles val="exact"/>
        </dgm:presLayoutVars>
      </dgm:prSet>
      <dgm:spPr/>
      <dgm:t>
        <a:bodyPr/>
        <a:lstStyle/>
        <a:p>
          <a:endParaRPr lang="en-US"/>
        </a:p>
      </dgm:t>
    </dgm:pt>
    <dgm:pt modelId="{8AB37E6F-8F73-4D12-9B72-5BD4F5B0764C}" type="pres">
      <dgm:prSet presAssocID="{E32756D0-3A19-435A-B47D-046AFE71DACC}" presName="matrix" presStyleCnt="0"/>
      <dgm:spPr/>
      <dgm:t>
        <a:bodyPr/>
        <a:lstStyle/>
        <a:p>
          <a:endParaRPr lang="en-US"/>
        </a:p>
      </dgm:t>
    </dgm:pt>
    <dgm:pt modelId="{E5DDF07D-6D77-4103-ACC6-9F5A3EE761A8}" type="pres">
      <dgm:prSet presAssocID="{E32756D0-3A19-435A-B47D-046AFE71DACC}" presName="tile1" presStyleLbl="node1" presStyleIdx="0" presStyleCnt="4"/>
      <dgm:spPr/>
      <dgm:t>
        <a:bodyPr/>
        <a:lstStyle/>
        <a:p>
          <a:endParaRPr lang="en-US"/>
        </a:p>
      </dgm:t>
    </dgm:pt>
    <dgm:pt modelId="{BF565422-FB46-43BD-A699-5C715E48492E}" type="pres">
      <dgm:prSet presAssocID="{E32756D0-3A19-435A-B47D-046AFE71DACC}" presName="tile1text" presStyleLbl="node1" presStyleIdx="0" presStyleCnt="4">
        <dgm:presLayoutVars>
          <dgm:chMax val="0"/>
          <dgm:chPref val="0"/>
          <dgm:bulletEnabled val="1"/>
        </dgm:presLayoutVars>
      </dgm:prSet>
      <dgm:spPr/>
      <dgm:t>
        <a:bodyPr/>
        <a:lstStyle/>
        <a:p>
          <a:endParaRPr lang="en-US"/>
        </a:p>
      </dgm:t>
    </dgm:pt>
    <dgm:pt modelId="{5B745198-3532-4C12-8055-18EC8D0E62DA}" type="pres">
      <dgm:prSet presAssocID="{E32756D0-3A19-435A-B47D-046AFE71DACC}" presName="tile2" presStyleLbl="node1" presStyleIdx="1" presStyleCnt="4"/>
      <dgm:spPr/>
      <dgm:t>
        <a:bodyPr/>
        <a:lstStyle/>
        <a:p>
          <a:endParaRPr lang="en-US"/>
        </a:p>
      </dgm:t>
    </dgm:pt>
    <dgm:pt modelId="{6DE9D37D-F94F-41B7-B154-10383BACC8EB}" type="pres">
      <dgm:prSet presAssocID="{E32756D0-3A19-435A-B47D-046AFE71DACC}" presName="tile2text" presStyleLbl="node1" presStyleIdx="1" presStyleCnt="4">
        <dgm:presLayoutVars>
          <dgm:chMax val="0"/>
          <dgm:chPref val="0"/>
          <dgm:bulletEnabled val="1"/>
        </dgm:presLayoutVars>
      </dgm:prSet>
      <dgm:spPr/>
      <dgm:t>
        <a:bodyPr/>
        <a:lstStyle/>
        <a:p>
          <a:endParaRPr lang="en-US"/>
        </a:p>
      </dgm:t>
    </dgm:pt>
    <dgm:pt modelId="{C76553B2-16DC-432B-BD7D-CCB32DEAA085}" type="pres">
      <dgm:prSet presAssocID="{E32756D0-3A19-435A-B47D-046AFE71DACC}" presName="tile3" presStyleLbl="node1" presStyleIdx="2" presStyleCnt="4"/>
      <dgm:spPr/>
      <dgm:t>
        <a:bodyPr/>
        <a:lstStyle/>
        <a:p>
          <a:endParaRPr lang="en-US"/>
        </a:p>
      </dgm:t>
    </dgm:pt>
    <dgm:pt modelId="{8CAFF266-B2C2-4D61-940C-80D1F92CEC16}" type="pres">
      <dgm:prSet presAssocID="{E32756D0-3A19-435A-B47D-046AFE71DACC}" presName="tile3text" presStyleLbl="node1" presStyleIdx="2" presStyleCnt="4">
        <dgm:presLayoutVars>
          <dgm:chMax val="0"/>
          <dgm:chPref val="0"/>
          <dgm:bulletEnabled val="1"/>
        </dgm:presLayoutVars>
      </dgm:prSet>
      <dgm:spPr/>
      <dgm:t>
        <a:bodyPr/>
        <a:lstStyle/>
        <a:p>
          <a:endParaRPr lang="en-US"/>
        </a:p>
      </dgm:t>
    </dgm:pt>
    <dgm:pt modelId="{82E9EADC-76A2-425F-A578-3F5C90AAA8F8}" type="pres">
      <dgm:prSet presAssocID="{E32756D0-3A19-435A-B47D-046AFE71DACC}" presName="tile4" presStyleLbl="node1" presStyleIdx="3" presStyleCnt="4" custLinFactNeighborY="0"/>
      <dgm:spPr/>
      <dgm:t>
        <a:bodyPr/>
        <a:lstStyle/>
        <a:p>
          <a:endParaRPr lang="en-US"/>
        </a:p>
      </dgm:t>
    </dgm:pt>
    <dgm:pt modelId="{D4C81172-0FB2-4078-BFE2-5A1EEFAA9368}" type="pres">
      <dgm:prSet presAssocID="{E32756D0-3A19-435A-B47D-046AFE71DACC}" presName="tile4text" presStyleLbl="node1" presStyleIdx="3" presStyleCnt="4">
        <dgm:presLayoutVars>
          <dgm:chMax val="0"/>
          <dgm:chPref val="0"/>
          <dgm:bulletEnabled val="1"/>
        </dgm:presLayoutVars>
      </dgm:prSet>
      <dgm:spPr/>
      <dgm:t>
        <a:bodyPr/>
        <a:lstStyle/>
        <a:p>
          <a:endParaRPr lang="en-US"/>
        </a:p>
      </dgm:t>
    </dgm:pt>
    <dgm:pt modelId="{E7C26FD6-0BA3-4D44-A8E0-9001043910F1}" type="pres">
      <dgm:prSet presAssocID="{E32756D0-3A19-435A-B47D-046AFE71DACC}" presName="centerTile" presStyleLbl="fgShp" presStyleIdx="0" presStyleCnt="1" custScaleX="29051" custScaleY="46062">
        <dgm:presLayoutVars>
          <dgm:chMax val="0"/>
          <dgm:chPref val="0"/>
        </dgm:presLayoutVars>
      </dgm:prSet>
      <dgm:spPr/>
      <dgm:t>
        <a:bodyPr/>
        <a:lstStyle/>
        <a:p>
          <a:endParaRPr lang="en-US"/>
        </a:p>
      </dgm:t>
    </dgm:pt>
  </dgm:ptLst>
  <dgm:cxnLst>
    <dgm:cxn modelId="{FBAF26C5-F04F-41CB-A9E4-85AB2C6A1E0D}" srcId="{93D065EE-3E7C-4436-98F7-6B1B503495E0}" destId="{B953D062-9C5C-4C67-8764-224A6335117F}" srcOrd="5" destOrd="0" parTransId="{4D931679-607A-41A2-A973-7F622E590893}" sibTransId="{8AB05F17-D038-4D01-9C07-EC6F8CEEF467}"/>
    <dgm:cxn modelId="{69448252-9072-6848-A8AA-A77EBC24372E}" type="presOf" srcId="{958B797C-9F1D-4033-82CC-58F109C924F2}" destId="{82E9EADC-76A2-425F-A578-3F5C90AAA8F8}" srcOrd="0" destOrd="3" presId="urn:microsoft.com/office/officeart/2005/8/layout/matrix1"/>
    <dgm:cxn modelId="{353BAE8A-7281-430B-8753-D243CBD5C80C}" srcId="{93D065EE-3E7C-4436-98F7-6B1B503495E0}" destId="{3ABC54E0-2E30-448B-A531-FAE4C2CBCD93}" srcOrd="0" destOrd="0" parTransId="{2000AB78-14E9-4296-B18B-6706127BD512}" sibTransId="{D1E171EB-0F7C-4A0E-82EA-87E53057E8F7}"/>
    <dgm:cxn modelId="{BFED1F7E-B234-A54A-8024-7222F0F55796}" type="presOf" srcId="{403B84B9-F013-459C-9498-3FCF4D1D89DC}" destId="{BF565422-FB46-43BD-A699-5C715E48492E}" srcOrd="1" destOrd="1" presId="urn:microsoft.com/office/officeart/2005/8/layout/matrix1"/>
    <dgm:cxn modelId="{FD5BDD71-336B-4E59-9ACD-E1828E79BB0D}" srcId="{93D065EE-3E7C-4436-98F7-6B1B503495E0}" destId="{928FC9F0-D47D-4319-B3DB-53D340E043F8}" srcOrd="4" destOrd="0" parTransId="{1C6E3C60-1BB9-48F8-ABD6-A5E17E272538}" sibTransId="{78C35520-7B74-4A0C-803F-1FDCEA4F47E9}"/>
    <dgm:cxn modelId="{63315D72-D6AA-D843-A258-381140BCB5A5}" type="presOf" srcId="{8538EA08-6F41-4C5A-B9B1-FBA987300CD4}" destId="{D4C81172-0FB2-4078-BFE2-5A1EEFAA9368}" srcOrd="1" destOrd="1" presId="urn:microsoft.com/office/officeart/2005/8/layout/matrix1"/>
    <dgm:cxn modelId="{23916BF2-789A-F549-8DB5-FC31A7A9BA1C}" type="presOf" srcId="{084268C6-FE64-4EDC-8AA9-CEAF80AAE063}" destId="{BF565422-FB46-43BD-A699-5C715E48492E}" srcOrd="1" destOrd="3" presId="urn:microsoft.com/office/officeart/2005/8/layout/matrix1"/>
    <dgm:cxn modelId="{4E661D76-2B5B-5347-A6D4-23A80A1954E0}" type="presOf" srcId="{15161E68-DB28-46BF-83F4-CB46B5ED0648}" destId="{E5DDF07D-6D77-4103-ACC6-9F5A3EE761A8}" srcOrd="0" destOrd="5" presId="urn:microsoft.com/office/officeart/2005/8/layout/matrix1"/>
    <dgm:cxn modelId="{21FDFE62-1D17-4489-9694-B7EB2384EFF3}" srcId="{FF69EEA0-9743-4239-BEFB-55B4F6E8A8D8}" destId="{8C49A0CE-64C9-478B-ABEB-50167DD8D7D0}" srcOrd="0" destOrd="0" parTransId="{BD74A324-DD8D-4E44-B3BD-CE987EFD0F7D}" sibTransId="{CFC4474F-3B30-4B08-A9E2-5A142BF119C0}"/>
    <dgm:cxn modelId="{974B62E7-0584-4C44-B2DA-6953388923C8}" type="presOf" srcId="{9C8BE774-DA28-4344-90F5-2721EAC5703E}" destId="{8CAFF266-B2C2-4D61-940C-80D1F92CEC16}" srcOrd="1" destOrd="4" presId="urn:microsoft.com/office/officeart/2005/8/layout/matrix1"/>
    <dgm:cxn modelId="{56E79F7A-EF29-7D41-AF4E-662D1D197DF6}" type="presOf" srcId="{9DBE51A6-CC26-4744-A161-CF6ED646581B}" destId="{D4C81172-0FB2-4078-BFE2-5A1EEFAA9368}" srcOrd="1" destOrd="8" presId="urn:microsoft.com/office/officeart/2005/8/layout/matrix1"/>
    <dgm:cxn modelId="{39AEA093-4E5F-F744-B3E6-174206674A7C}" type="presOf" srcId="{D2A6C0FF-E36A-4F5A-B6DC-3BF81CAEA416}" destId="{E7C26FD6-0BA3-4D44-A8E0-9001043910F1}" srcOrd="0" destOrd="0" presId="urn:microsoft.com/office/officeart/2005/8/layout/matrix1"/>
    <dgm:cxn modelId="{35E178CF-27CE-4361-8D0A-625450EC4BE7}" srcId="{49EDB972-80F7-4E6D-9135-DF126A32C423}" destId="{68D97A54-9044-4A05-A8E8-CACA52C5F8C5}" srcOrd="3" destOrd="0" parTransId="{109C4819-AD18-4EFC-A152-7DB8E4E8FCE5}" sibTransId="{430ABCAD-33AF-4EEB-BEF5-B3A88CAD334F}"/>
    <dgm:cxn modelId="{7BBC2BFE-6EA0-45C4-BB99-BCEBB327FD2E}" srcId="{7DD54E02-64C0-421A-83EC-D5A802D3F015}" destId="{8538EA08-6F41-4C5A-B9B1-FBA987300CD4}" srcOrd="0" destOrd="0" parTransId="{15ACE50C-1FC7-4FB0-A15E-7700DECF1147}" sibTransId="{9CC94D8E-7430-47FB-8713-17A6F33E389E}"/>
    <dgm:cxn modelId="{D604E668-455D-0440-9708-353F47AB1BBB}" type="presOf" srcId="{E32756D0-3A19-435A-B47D-046AFE71DACC}" destId="{7A515A56-F5A8-4AB4-A2F5-27DD8BD4572F}" srcOrd="0" destOrd="0" presId="urn:microsoft.com/office/officeart/2005/8/layout/matrix1"/>
    <dgm:cxn modelId="{DCA63587-8980-A845-A188-D59AC77BBEEC}" type="presOf" srcId="{39511F45-45D6-4EDC-B931-CE19C7550B9D}" destId="{82E9EADC-76A2-425F-A578-3F5C90AAA8F8}" srcOrd="0" destOrd="7" presId="urn:microsoft.com/office/officeart/2005/8/layout/matrix1"/>
    <dgm:cxn modelId="{3C8EC294-6355-3B49-AC9D-5CD4085AD6DB}" type="presOf" srcId="{567DFEB4-369E-44C6-B806-65ACA7728D19}" destId="{8CAFF266-B2C2-4D61-940C-80D1F92CEC16}" srcOrd="1" destOrd="3" presId="urn:microsoft.com/office/officeart/2005/8/layout/matrix1"/>
    <dgm:cxn modelId="{D4503D83-5F47-473D-8282-937125DD8E2E}" srcId="{7DD54E02-64C0-421A-83EC-D5A802D3F015}" destId="{958B797C-9F1D-4033-82CC-58F109C924F2}" srcOrd="2" destOrd="0" parTransId="{055378CE-DEC7-452E-947B-4E1C015E7126}" sibTransId="{7E20E874-92DB-4E96-8D57-E04800E622AC}"/>
    <dgm:cxn modelId="{47A08F7E-7C4D-8E44-9ED7-C87ADC1ADC1B}" type="presOf" srcId="{7DD54E02-64C0-421A-83EC-D5A802D3F015}" destId="{D4C81172-0FB2-4078-BFE2-5A1EEFAA9368}" srcOrd="1" destOrd="0" presId="urn:microsoft.com/office/officeart/2005/8/layout/matrix1"/>
    <dgm:cxn modelId="{CE3AEB0F-F73C-4BE3-8771-2D63EA0A95D1}" srcId="{7DD54E02-64C0-421A-83EC-D5A802D3F015}" destId="{837884CD-926F-4AB7-9CD2-86E9446BB5FC}" srcOrd="3" destOrd="0" parTransId="{1A5D25F0-E813-489D-B4B4-1272692708B1}" sibTransId="{9B412D61-AA5A-49A4-A3A0-3950B4B12C6B}"/>
    <dgm:cxn modelId="{DF86D207-F1C9-FD43-B99F-49F596FECC06}" type="presOf" srcId="{B953D062-9C5C-4C67-8764-224A6335117F}" destId="{8CAFF266-B2C2-4D61-940C-80D1F92CEC16}" srcOrd="1" destOrd="6" presId="urn:microsoft.com/office/officeart/2005/8/layout/matrix1"/>
    <dgm:cxn modelId="{6BAA4B1D-0A03-4331-BD1B-5A2C9BDB6A3F}" srcId="{49EDB972-80F7-4E6D-9135-DF126A32C423}" destId="{F4211F0C-2600-4521-B55A-73A1AD6FE9A9}" srcOrd="1" destOrd="0" parTransId="{8594B031-8529-40A9-9997-6EB69C6ACA7F}" sibTransId="{7C9E9BE3-E6F7-41EF-A0D3-678DC81FCD26}"/>
    <dgm:cxn modelId="{2A4743F4-89AF-8148-AA4C-8218BCF8A1FF}" type="presOf" srcId="{3ABC54E0-2E30-448B-A531-FAE4C2CBCD93}" destId="{C76553B2-16DC-432B-BD7D-CCB32DEAA085}" srcOrd="0" destOrd="1" presId="urn:microsoft.com/office/officeart/2005/8/layout/matrix1"/>
    <dgm:cxn modelId="{7CC78243-B101-FF46-AC71-53378A3D8140}" type="presOf" srcId="{E980DF87-012E-426E-991F-49E7EA7AE2D7}" destId="{82E9EADC-76A2-425F-A578-3F5C90AAA8F8}" srcOrd="0" destOrd="6" presId="urn:microsoft.com/office/officeart/2005/8/layout/matrix1"/>
    <dgm:cxn modelId="{0865386C-30BD-4866-9BFD-A4007932006F}" srcId="{93D065EE-3E7C-4436-98F7-6B1B503495E0}" destId="{9C8BE774-DA28-4344-90F5-2721EAC5703E}" srcOrd="3" destOrd="0" parTransId="{AFAFE6CD-F400-4306-8A57-55ABED6519D7}" sibTransId="{5E41F7FF-6352-4B00-8B46-EF80C1737A67}"/>
    <dgm:cxn modelId="{BC43593D-C555-9946-B629-9948E01DDF86}" type="presOf" srcId="{8C49A0CE-64C9-478B-ABEB-50167DD8D7D0}" destId="{6DE9D37D-F94F-41B7-B154-10383BACC8EB}" srcOrd="1" destOrd="1" presId="urn:microsoft.com/office/officeart/2005/8/layout/matrix1"/>
    <dgm:cxn modelId="{53E5D021-2929-A34B-94D1-405CE2519856}" type="presOf" srcId="{837884CD-926F-4AB7-9CD2-86E9446BB5FC}" destId="{82E9EADC-76A2-425F-A578-3F5C90AAA8F8}" srcOrd="0" destOrd="4" presId="urn:microsoft.com/office/officeart/2005/8/layout/matrix1"/>
    <dgm:cxn modelId="{9FB1AD72-22FC-B342-A944-84A2D76A3B55}" type="presOf" srcId="{1DB0DFC6-D71A-4C70-A0E3-5EFADB02AB90}" destId="{D4C81172-0FB2-4078-BFE2-5A1EEFAA9368}" srcOrd="1" destOrd="2" presId="urn:microsoft.com/office/officeart/2005/8/layout/matrix1"/>
    <dgm:cxn modelId="{9524E9E6-758C-364B-8279-7687ED1EEF19}" type="presOf" srcId="{D9674AFE-2A8C-4E0B-BCAE-C1783A14C15D}" destId="{C76553B2-16DC-432B-BD7D-CCB32DEAA085}" srcOrd="0" destOrd="2" presId="urn:microsoft.com/office/officeart/2005/8/layout/matrix1"/>
    <dgm:cxn modelId="{7CA81AA4-ECD1-D744-8680-A817D2F1F9B8}" type="presOf" srcId="{403B84B9-F013-459C-9498-3FCF4D1D89DC}" destId="{E5DDF07D-6D77-4103-ACC6-9F5A3EE761A8}" srcOrd="0" destOrd="1" presId="urn:microsoft.com/office/officeart/2005/8/layout/matrix1"/>
    <dgm:cxn modelId="{615F7819-17BA-444B-9E22-BC5F2D0262EB}" srcId="{49EDB972-80F7-4E6D-9135-DF126A32C423}" destId="{403B84B9-F013-459C-9498-3FCF4D1D89DC}" srcOrd="0" destOrd="0" parTransId="{68C21759-43AE-4305-8812-2CCAC06933DC}" sibTransId="{03F8E925-4ED7-404B-8B77-0D3C3C3E69FD}"/>
    <dgm:cxn modelId="{F6952EC5-391B-1544-A0E0-CFF8C27D86BF}" type="presOf" srcId="{243DB3A4-8676-45E1-837A-67A395A5A7D8}" destId="{D4C81172-0FB2-4078-BFE2-5A1EEFAA9368}" srcOrd="1" destOrd="5" presId="urn:microsoft.com/office/officeart/2005/8/layout/matrix1"/>
    <dgm:cxn modelId="{9856863E-731F-7E4E-A902-9D923C68B7D3}" type="presOf" srcId="{8538EA08-6F41-4C5A-B9B1-FBA987300CD4}" destId="{82E9EADC-76A2-425F-A578-3F5C90AAA8F8}" srcOrd="0" destOrd="1" presId="urn:microsoft.com/office/officeart/2005/8/layout/matrix1"/>
    <dgm:cxn modelId="{2CDA2135-EA2A-D44A-8B18-481A0202AB07}" type="presOf" srcId="{9C8BE774-DA28-4344-90F5-2721EAC5703E}" destId="{C76553B2-16DC-432B-BD7D-CCB32DEAA085}" srcOrd="0" destOrd="4" presId="urn:microsoft.com/office/officeart/2005/8/layout/matrix1"/>
    <dgm:cxn modelId="{01AFD2AD-3CAB-A94A-981E-8F3E4EC1485D}" type="presOf" srcId="{837884CD-926F-4AB7-9CD2-86E9446BB5FC}" destId="{D4C81172-0FB2-4078-BFE2-5A1EEFAA9368}" srcOrd="1" destOrd="4" presId="urn:microsoft.com/office/officeart/2005/8/layout/matrix1"/>
    <dgm:cxn modelId="{5087E93A-DC5C-4AF8-90DB-B6D1F5DD3DB8}" srcId="{D2A6C0FF-E36A-4F5A-B6DC-3BF81CAEA416}" destId="{49EDB972-80F7-4E6D-9135-DF126A32C423}" srcOrd="0" destOrd="0" parTransId="{B6C316D3-BFDF-44C3-B226-4CD3D71E39DB}" sibTransId="{29D80D2E-FDAC-4554-8F3C-860F1A0A13B4}"/>
    <dgm:cxn modelId="{B8FD9819-FD4A-469B-9807-C5DB4DA39D00}" srcId="{7DD54E02-64C0-421A-83EC-D5A802D3F015}" destId="{39511F45-45D6-4EDC-B931-CE19C7550B9D}" srcOrd="6" destOrd="0" parTransId="{D10BDF1A-15C4-413D-A92B-7E4357F1DE7E}" sibTransId="{D755432F-834D-4784-A282-B195632841CB}"/>
    <dgm:cxn modelId="{325A5A5F-CD2E-40E8-90B2-1FF740C02379}" srcId="{7DD54E02-64C0-421A-83EC-D5A802D3F015}" destId="{9DBE51A6-CC26-4744-A161-CF6ED646581B}" srcOrd="7" destOrd="0" parTransId="{A9C3486E-E6FB-48CC-A2C5-C691F3A4FAE8}" sibTransId="{00E4647C-27BB-4E09-BD27-700DC1B59DF2}"/>
    <dgm:cxn modelId="{2B445599-057A-6C4F-95E2-1037013041EB}" type="presOf" srcId="{958B797C-9F1D-4033-82CC-58F109C924F2}" destId="{D4C81172-0FB2-4078-BFE2-5A1EEFAA9368}" srcOrd="1" destOrd="3" presId="urn:microsoft.com/office/officeart/2005/8/layout/matrix1"/>
    <dgm:cxn modelId="{1DBF23DB-4175-464A-B898-7A179F512A0D}" srcId="{7DD54E02-64C0-421A-83EC-D5A802D3F015}" destId="{243DB3A4-8676-45E1-837A-67A395A5A7D8}" srcOrd="4" destOrd="0" parTransId="{9C8F33C0-1A62-4FA4-AFA1-C279577F5657}" sibTransId="{ACA51179-DA7D-4659-9F37-CB793DF15685}"/>
    <dgm:cxn modelId="{B0D3802A-E874-7A47-A8AC-EA84C603740E}" type="presOf" srcId="{928FC9F0-D47D-4319-B3DB-53D340E043F8}" destId="{8CAFF266-B2C2-4D61-940C-80D1F92CEC16}" srcOrd="1" destOrd="5" presId="urn:microsoft.com/office/officeart/2005/8/layout/matrix1"/>
    <dgm:cxn modelId="{B65324F1-6A70-4752-9C75-EEDE35000F22}" srcId="{D2A6C0FF-E36A-4F5A-B6DC-3BF81CAEA416}" destId="{93D065EE-3E7C-4436-98F7-6B1B503495E0}" srcOrd="2" destOrd="0" parTransId="{D5AAF0D7-5C84-4D3D-A276-E644F8F69DBD}" sibTransId="{CE817203-5E17-444C-B945-8A2C9826B008}"/>
    <dgm:cxn modelId="{54DF7B28-00C7-B24A-8577-66721CF8582F}" type="presOf" srcId="{1717A836-146B-434C-988B-54C2C4721764}" destId="{5B745198-3532-4C12-8055-18EC8D0E62DA}" srcOrd="0" destOrd="3" presId="urn:microsoft.com/office/officeart/2005/8/layout/matrix1"/>
    <dgm:cxn modelId="{3033FE93-AD03-A942-A638-C522D922E039}" type="presOf" srcId="{3ABC54E0-2E30-448B-A531-FAE4C2CBCD93}" destId="{8CAFF266-B2C2-4D61-940C-80D1F92CEC16}" srcOrd="1" destOrd="1" presId="urn:microsoft.com/office/officeart/2005/8/layout/matrix1"/>
    <dgm:cxn modelId="{2FE8ECCA-3C75-2045-8237-CC19C250FFD7}" type="presOf" srcId="{39511F45-45D6-4EDC-B931-CE19C7550B9D}" destId="{D4C81172-0FB2-4078-BFE2-5A1EEFAA9368}" srcOrd="1" destOrd="7" presId="urn:microsoft.com/office/officeart/2005/8/layout/matrix1"/>
    <dgm:cxn modelId="{A36F2AE5-DA96-4E07-9157-FAC70BB974C7}" srcId="{FF69EEA0-9743-4239-BEFB-55B4F6E8A8D8}" destId="{48F35AA8-8AC5-4EA5-BE41-D80E3488B8E0}" srcOrd="1" destOrd="0" parTransId="{E6C57FC1-E20F-462E-84AF-C64A71DADDE7}" sibTransId="{C6182B35-E7FE-4AC5-9CC6-A844C3A17D95}"/>
    <dgm:cxn modelId="{C556EE29-0532-4FE6-AFF9-5353747FFD14}" srcId="{93D065EE-3E7C-4436-98F7-6B1B503495E0}" destId="{D9674AFE-2A8C-4E0B-BCAE-C1783A14C15D}" srcOrd="1" destOrd="0" parTransId="{3C534F0A-D2F8-48A3-A566-D0F398F54A77}" sibTransId="{35D42DDD-C9CB-418F-9EC4-51F77CF581ED}"/>
    <dgm:cxn modelId="{F03A4182-F9CF-4247-87B9-E0ED30E46429}" type="presOf" srcId="{1717A836-146B-434C-988B-54C2C4721764}" destId="{6DE9D37D-F94F-41B7-B154-10383BACC8EB}" srcOrd="1" destOrd="3" presId="urn:microsoft.com/office/officeart/2005/8/layout/matrix1"/>
    <dgm:cxn modelId="{EA4A31EB-76D3-354B-94CC-D34DF2B8A11A}" type="presOf" srcId="{68D97A54-9044-4A05-A8E8-CACA52C5F8C5}" destId="{BF565422-FB46-43BD-A699-5C715E48492E}" srcOrd="1" destOrd="4" presId="urn:microsoft.com/office/officeart/2005/8/layout/matrix1"/>
    <dgm:cxn modelId="{1284B99B-39DB-3C4A-883E-9AB98C9FE5DB}" type="presOf" srcId="{567DFEB4-369E-44C6-B806-65ACA7728D19}" destId="{C76553B2-16DC-432B-BD7D-CCB32DEAA085}" srcOrd="0" destOrd="3" presId="urn:microsoft.com/office/officeart/2005/8/layout/matrix1"/>
    <dgm:cxn modelId="{610B1652-15C7-4EE1-AB61-0033769D603F}" srcId="{7DD54E02-64C0-421A-83EC-D5A802D3F015}" destId="{E980DF87-012E-426E-991F-49E7EA7AE2D7}" srcOrd="5" destOrd="0" parTransId="{CBE1C34C-0352-4373-9FCF-F44AF53B9204}" sibTransId="{206D1525-D5C4-49F8-988B-FFEB47BFD65E}"/>
    <dgm:cxn modelId="{799B20D6-72BD-E949-83A2-54558C4D9DAA}" type="presOf" srcId="{1DB0DFC6-D71A-4C70-A0E3-5EFADB02AB90}" destId="{82E9EADC-76A2-425F-A578-3F5C90AAA8F8}" srcOrd="0" destOrd="2" presId="urn:microsoft.com/office/officeart/2005/8/layout/matrix1"/>
    <dgm:cxn modelId="{56E64B08-11C3-4CDF-82FB-38573E9CF17B}" srcId="{E32756D0-3A19-435A-B47D-046AFE71DACC}" destId="{D2A6C0FF-E36A-4F5A-B6DC-3BF81CAEA416}" srcOrd="0" destOrd="0" parTransId="{D8BD6CC2-7535-4505-8FB6-2877072C589D}" sibTransId="{915C4C55-EAC5-4ECA-9586-D2EA59FE8027}"/>
    <dgm:cxn modelId="{8767602C-3463-974E-92A5-70A65D6E5539}" type="presOf" srcId="{48F35AA8-8AC5-4EA5-BE41-D80E3488B8E0}" destId="{6DE9D37D-F94F-41B7-B154-10383BACC8EB}" srcOrd="1" destOrd="2" presId="urn:microsoft.com/office/officeart/2005/8/layout/matrix1"/>
    <dgm:cxn modelId="{BA5CE03B-AFD4-8B4B-986B-542D255FA986}" type="presOf" srcId="{F4211F0C-2600-4521-B55A-73A1AD6FE9A9}" destId="{E5DDF07D-6D77-4103-ACC6-9F5A3EE761A8}" srcOrd="0" destOrd="2" presId="urn:microsoft.com/office/officeart/2005/8/layout/matrix1"/>
    <dgm:cxn modelId="{0ED22BD5-5EE0-A843-A38D-3C26200B5E32}" type="presOf" srcId="{48F35AA8-8AC5-4EA5-BE41-D80E3488B8E0}" destId="{5B745198-3532-4C12-8055-18EC8D0E62DA}" srcOrd="0" destOrd="2" presId="urn:microsoft.com/office/officeart/2005/8/layout/matrix1"/>
    <dgm:cxn modelId="{4480E89B-0E4A-5C47-A009-784686EBDBE9}" type="presOf" srcId="{93D065EE-3E7C-4436-98F7-6B1B503495E0}" destId="{C76553B2-16DC-432B-BD7D-CCB32DEAA085}" srcOrd="0" destOrd="0" presId="urn:microsoft.com/office/officeart/2005/8/layout/matrix1"/>
    <dgm:cxn modelId="{18DA7994-F2A5-434A-ACEB-A3E42C197EA9}" type="presOf" srcId="{93D065EE-3E7C-4436-98F7-6B1B503495E0}" destId="{8CAFF266-B2C2-4D61-940C-80D1F92CEC16}" srcOrd="1" destOrd="0" presId="urn:microsoft.com/office/officeart/2005/8/layout/matrix1"/>
    <dgm:cxn modelId="{A8D83198-CB07-4169-9D87-E92BA7036AD9}" srcId="{D2A6C0FF-E36A-4F5A-B6DC-3BF81CAEA416}" destId="{7DD54E02-64C0-421A-83EC-D5A802D3F015}" srcOrd="3" destOrd="0" parTransId="{123426F7-F466-4F81-823B-E24C5BF69125}" sibTransId="{466C72BB-97F2-475C-97B1-9FC71D5DACC4}"/>
    <dgm:cxn modelId="{5956ED8A-3880-C245-95EF-F9015F39FB62}" type="presOf" srcId="{8C49A0CE-64C9-478B-ABEB-50167DD8D7D0}" destId="{5B745198-3532-4C12-8055-18EC8D0E62DA}" srcOrd="0" destOrd="1" presId="urn:microsoft.com/office/officeart/2005/8/layout/matrix1"/>
    <dgm:cxn modelId="{2FD0AED6-79DD-4C84-915C-B9CCAC8603DC}" srcId="{49EDB972-80F7-4E6D-9135-DF126A32C423}" destId="{15161E68-DB28-46BF-83F4-CB46B5ED0648}" srcOrd="4" destOrd="0" parTransId="{390EFF95-91CB-4256-A4B1-649407E52D4C}" sibTransId="{684AD46B-26F1-4002-B554-C465F7514BB9}"/>
    <dgm:cxn modelId="{55D027FF-42A4-3C40-AAF7-257A1260662F}" type="presOf" srcId="{49EDB972-80F7-4E6D-9135-DF126A32C423}" destId="{E5DDF07D-6D77-4103-ACC6-9F5A3EE761A8}" srcOrd="0" destOrd="0" presId="urn:microsoft.com/office/officeart/2005/8/layout/matrix1"/>
    <dgm:cxn modelId="{9FAC693B-4ABF-B046-A7C4-34F90EC9B2DF}" type="presOf" srcId="{68D97A54-9044-4A05-A8E8-CACA52C5F8C5}" destId="{E5DDF07D-6D77-4103-ACC6-9F5A3EE761A8}" srcOrd="0" destOrd="4" presId="urn:microsoft.com/office/officeart/2005/8/layout/matrix1"/>
    <dgm:cxn modelId="{096F0439-4E52-4B97-9125-40C71174663A}" srcId="{FF69EEA0-9743-4239-BEFB-55B4F6E8A8D8}" destId="{1717A836-146B-434C-988B-54C2C4721764}" srcOrd="2" destOrd="0" parTransId="{AD56DDA7-01B4-49BA-803B-0770C678755D}" sibTransId="{C46D47EE-3AA7-4A18-819F-7BF8AA64693A}"/>
    <dgm:cxn modelId="{ECBC0381-D0CF-4D3A-8ED0-10B0C6C69A7C}" srcId="{93D065EE-3E7C-4436-98F7-6B1B503495E0}" destId="{567DFEB4-369E-44C6-B806-65ACA7728D19}" srcOrd="2" destOrd="0" parTransId="{9E6E349B-F27B-4BAD-934F-5071FF8A2504}" sibTransId="{580E33A2-B678-4779-A10D-4EE412BC58B9}"/>
    <dgm:cxn modelId="{F20B629D-C18C-9C4C-98E8-B65174491B3A}" type="presOf" srcId="{15161E68-DB28-46BF-83F4-CB46B5ED0648}" destId="{BF565422-FB46-43BD-A699-5C715E48492E}" srcOrd="1" destOrd="5" presId="urn:microsoft.com/office/officeart/2005/8/layout/matrix1"/>
    <dgm:cxn modelId="{947E4256-DE68-F945-AC15-C0F75B007127}" type="presOf" srcId="{F4211F0C-2600-4521-B55A-73A1AD6FE9A9}" destId="{BF565422-FB46-43BD-A699-5C715E48492E}" srcOrd="1" destOrd="2" presId="urn:microsoft.com/office/officeart/2005/8/layout/matrix1"/>
    <dgm:cxn modelId="{81CE9729-8CC4-E645-AB92-92C2881D84BF}" type="presOf" srcId="{FF69EEA0-9743-4239-BEFB-55B4F6E8A8D8}" destId="{6DE9D37D-F94F-41B7-B154-10383BACC8EB}" srcOrd="1" destOrd="0" presId="urn:microsoft.com/office/officeart/2005/8/layout/matrix1"/>
    <dgm:cxn modelId="{A708CA68-8DC8-1943-BE1B-35D6DA66A7F7}" type="presOf" srcId="{9DBE51A6-CC26-4744-A161-CF6ED646581B}" destId="{82E9EADC-76A2-425F-A578-3F5C90AAA8F8}" srcOrd="0" destOrd="8" presId="urn:microsoft.com/office/officeart/2005/8/layout/matrix1"/>
    <dgm:cxn modelId="{EFC9A7F8-9CEB-0244-91C0-2BA813DF0621}" type="presOf" srcId="{49EDB972-80F7-4E6D-9135-DF126A32C423}" destId="{BF565422-FB46-43BD-A699-5C715E48492E}" srcOrd="1" destOrd="0" presId="urn:microsoft.com/office/officeart/2005/8/layout/matrix1"/>
    <dgm:cxn modelId="{3F61ECE6-591D-40CA-AFB6-70BCB49B2025}" srcId="{49EDB972-80F7-4E6D-9135-DF126A32C423}" destId="{084268C6-FE64-4EDC-8AA9-CEAF80AAE063}" srcOrd="2" destOrd="0" parTransId="{9D67E1AD-7AAC-48BB-9534-410748CFB2ED}" sibTransId="{CF89DCB6-33E0-47D6-871E-75910BEA8582}"/>
    <dgm:cxn modelId="{99AD22A3-E17A-C34D-80D5-6628FA6F7043}" type="presOf" srcId="{243DB3A4-8676-45E1-837A-67A395A5A7D8}" destId="{82E9EADC-76A2-425F-A578-3F5C90AAA8F8}" srcOrd="0" destOrd="5" presId="urn:microsoft.com/office/officeart/2005/8/layout/matrix1"/>
    <dgm:cxn modelId="{49192303-4E24-7A45-9433-E2BF2C30304A}" type="presOf" srcId="{D9674AFE-2A8C-4E0B-BCAE-C1783A14C15D}" destId="{8CAFF266-B2C2-4D61-940C-80D1F92CEC16}" srcOrd="1" destOrd="2" presId="urn:microsoft.com/office/officeart/2005/8/layout/matrix1"/>
    <dgm:cxn modelId="{2D3B0B9C-E172-D04F-A5B4-9F0E5EDB7E8E}" type="presOf" srcId="{B953D062-9C5C-4C67-8764-224A6335117F}" destId="{C76553B2-16DC-432B-BD7D-CCB32DEAA085}" srcOrd="0" destOrd="6" presId="urn:microsoft.com/office/officeart/2005/8/layout/matrix1"/>
    <dgm:cxn modelId="{BE5EA090-256C-7341-887D-D37B6ABFCAF9}" type="presOf" srcId="{FF69EEA0-9743-4239-BEFB-55B4F6E8A8D8}" destId="{5B745198-3532-4C12-8055-18EC8D0E62DA}" srcOrd="0" destOrd="0" presId="urn:microsoft.com/office/officeart/2005/8/layout/matrix1"/>
    <dgm:cxn modelId="{5121E1F8-B21F-B441-A5CD-DE8E468E4BEA}" type="presOf" srcId="{084268C6-FE64-4EDC-8AA9-CEAF80AAE063}" destId="{E5DDF07D-6D77-4103-ACC6-9F5A3EE761A8}" srcOrd="0" destOrd="3" presId="urn:microsoft.com/office/officeart/2005/8/layout/matrix1"/>
    <dgm:cxn modelId="{3943470C-0D7F-2746-928B-2768D3F56C3A}" type="presOf" srcId="{928FC9F0-D47D-4319-B3DB-53D340E043F8}" destId="{C76553B2-16DC-432B-BD7D-CCB32DEAA085}" srcOrd="0" destOrd="5" presId="urn:microsoft.com/office/officeart/2005/8/layout/matrix1"/>
    <dgm:cxn modelId="{78B42EE1-EA9E-4495-AC5F-18CBB934048A}" srcId="{D2A6C0FF-E36A-4F5A-B6DC-3BF81CAEA416}" destId="{FF69EEA0-9743-4239-BEFB-55B4F6E8A8D8}" srcOrd="1" destOrd="0" parTransId="{69760548-A1F8-4DBF-8C40-100636BD682D}" sibTransId="{55F27A11-4F36-4601-9920-E1D702B194C9}"/>
    <dgm:cxn modelId="{440D8CBB-AEE2-B44D-B5C3-342EDD365BC0}" type="presOf" srcId="{7DD54E02-64C0-421A-83EC-D5A802D3F015}" destId="{82E9EADC-76A2-425F-A578-3F5C90AAA8F8}" srcOrd="0" destOrd="0" presId="urn:microsoft.com/office/officeart/2005/8/layout/matrix1"/>
    <dgm:cxn modelId="{78703092-7FC2-594A-ABD5-289399B86114}" type="presOf" srcId="{E980DF87-012E-426E-991F-49E7EA7AE2D7}" destId="{D4C81172-0FB2-4078-BFE2-5A1EEFAA9368}" srcOrd="1" destOrd="6" presId="urn:microsoft.com/office/officeart/2005/8/layout/matrix1"/>
    <dgm:cxn modelId="{D4CC8B0C-BB37-4B1B-81BD-453EEBC5E2CB}" srcId="{7DD54E02-64C0-421A-83EC-D5A802D3F015}" destId="{1DB0DFC6-D71A-4C70-A0E3-5EFADB02AB90}" srcOrd="1" destOrd="0" parTransId="{38A20C8E-469D-4795-B779-1FDD8B4D74B2}" sibTransId="{35DBC72B-BD56-42FA-9873-B638A2AC340E}"/>
    <dgm:cxn modelId="{65FC616F-A785-3F42-9E93-A8C02BFDA189}" type="presParOf" srcId="{7A515A56-F5A8-4AB4-A2F5-27DD8BD4572F}" destId="{8AB37E6F-8F73-4D12-9B72-5BD4F5B0764C}" srcOrd="0" destOrd="0" presId="urn:microsoft.com/office/officeart/2005/8/layout/matrix1"/>
    <dgm:cxn modelId="{672FF93D-E93C-C144-9CD3-2A4053A7595F}" type="presParOf" srcId="{8AB37E6F-8F73-4D12-9B72-5BD4F5B0764C}" destId="{E5DDF07D-6D77-4103-ACC6-9F5A3EE761A8}" srcOrd="0" destOrd="0" presId="urn:microsoft.com/office/officeart/2005/8/layout/matrix1"/>
    <dgm:cxn modelId="{39E914E5-A1BF-BF45-9BD3-AB07A61DEE54}" type="presParOf" srcId="{8AB37E6F-8F73-4D12-9B72-5BD4F5B0764C}" destId="{BF565422-FB46-43BD-A699-5C715E48492E}" srcOrd="1" destOrd="0" presId="urn:microsoft.com/office/officeart/2005/8/layout/matrix1"/>
    <dgm:cxn modelId="{A7F9082D-86A5-F446-ABE5-742ED02BAA33}" type="presParOf" srcId="{8AB37E6F-8F73-4D12-9B72-5BD4F5B0764C}" destId="{5B745198-3532-4C12-8055-18EC8D0E62DA}" srcOrd="2" destOrd="0" presId="urn:microsoft.com/office/officeart/2005/8/layout/matrix1"/>
    <dgm:cxn modelId="{67B3356C-0D60-5C44-AC16-A19BAADE0C46}" type="presParOf" srcId="{8AB37E6F-8F73-4D12-9B72-5BD4F5B0764C}" destId="{6DE9D37D-F94F-41B7-B154-10383BACC8EB}" srcOrd="3" destOrd="0" presId="urn:microsoft.com/office/officeart/2005/8/layout/matrix1"/>
    <dgm:cxn modelId="{9B1DF298-90FA-BC46-B6B8-BB9EF33DF017}" type="presParOf" srcId="{8AB37E6F-8F73-4D12-9B72-5BD4F5B0764C}" destId="{C76553B2-16DC-432B-BD7D-CCB32DEAA085}" srcOrd="4" destOrd="0" presId="urn:microsoft.com/office/officeart/2005/8/layout/matrix1"/>
    <dgm:cxn modelId="{258F1643-1147-E649-AE3F-AA1FEE62713A}" type="presParOf" srcId="{8AB37E6F-8F73-4D12-9B72-5BD4F5B0764C}" destId="{8CAFF266-B2C2-4D61-940C-80D1F92CEC16}" srcOrd="5" destOrd="0" presId="urn:microsoft.com/office/officeart/2005/8/layout/matrix1"/>
    <dgm:cxn modelId="{59F39DBE-102D-304B-AF32-54EEC28BBB06}" type="presParOf" srcId="{8AB37E6F-8F73-4D12-9B72-5BD4F5B0764C}" destId="{82E9EADC-76A2-425F-A578-3F5C90AAA8F8}" srcOrd="6" destOrd="0" presId="urn:microsoft.com/office/officeart/2005/8/layout/matrix1"/>
    <dgm:cxn modelId="{E2A72C3A-17FA-6546-A356-C8FDDBE2868E}" type="presParOf" srcId="{8AB37E6F-8F73-4D12-9B72-5BD4F5B0764C}" destId="{D4C81172-0FB2-4078-BFE2-5A1EEFAA9368}" srcOrd="7" destOrd="0" presId="urn:microsoft.com/office/officeart/2005/8/layout/matrix1"/>
    <dgm:cxn modelId="{63450BC5-4F5D-9743-B83F-C19A539B92B0}" type="presParOf" srcId="{7A515A56-F5A8-4AB4-A2F5-27DD8BD4572F}" destId="{E7C26FD6-0BA3-4D44-A8E0-9001043910F1}" srcOrd="1" destOrd="0" presId="urn:microsoft.com/office/officeart/2005/8/layout/matrix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E32756D0-3A19-435A-B47D-046AFE71DACC}" type="doc">
      <dgm:prSet loTypeId="urn:microsoft.com/office/officeart/2005/8/layout/matrix1" loCatId="matrix" qsTypeId="urn:microsoft.com/office/officeart/2005/8/quickstyle/simple1" qsCatId="simple" csTypeId="urn:microsoft.com/office/officeart/2005/8/colors/accent1_2" csCatId="accent1" phldr="1"/>
      <dgm:spPr/>
      <dgm:t>
        <a:bodyPr/>
        <a:lstStyle/>
        <a:p>
          <a:endParaRPr lang="en-US"/>
        </a:p>
      </dgm:t>
    </dgm:pt>
    <dgm:pt modelId="{49EDB972-80F7-4E6D-9135-DF126A32C423}">
      <dgm:prSet phldrT="[Text]" custT="1"/>
      <dgm:spPr/>
      <dgm:t>
        <a:bodyPr/>
        <a:lstStyle/>
        <a:p>
          <a:r>
            <a:rPr lang="en-GB" sz="2000" b="1" dirty="0" smtClean="0"/>
            <a:t>Strong Authentication and Authorization</a:t>
          </a:r>
          <a:endParaRPr lang="en-US" sz="2000" b="1" dirty="0"/>
        </a:p>
      </dgm:t>
    </dgm:pt>
    <dgm:pt modelId="{B6C316D3-BFDF-44C3-B226-4CD3D71E39DB}" type="parTrans" cxnId="{5087E93A-DC5C-4AF8-90DB-B6D1F5DD3DB8}">
      <dgm:prSet/>
      <dgm:spPr/>
      <dgm:t>
        <a:bodyPr/>
        <a:lstStyle/>
        <a:p>
          <a:endParaRPr lang="en-US"/>
        </a:p>
      </dgm:t>
    </dgm:pt>
    <dgm:pt modelId="{29D80D2E-FDAC-4554-8F3C-860F1A0A13B4}" type="sibTrans" cxnId="{5087E93A-DC5C-4AF8-90DB-B6D1F5DD3DB8}">
      <dgm:prSet/>
      <dgm:spPr/>
      <dgm:t>
        <a:bodyPr/>
        <a:lstStyle/>
        <a:p>
          <a:endParaRPr lang="en-US"/>
        </a:p>
      </dgm:t>
    </dgm:pt>
    <dgm:pt modelId="{93D065EE-3E7C-4436-98F7-6B1B503495E0}">
      <dgm:prSet phldrT="[Text]" custT="1"/>
      <dgm:spPr>
        <a:solidFill>
          <a:srgbClr val="FF0000"/>
        </a:solidFill>
      </dgm:spPr>
      <dgm:t>
        <a:bodyPr/>
        <a:lstStyle/>
        <a:p>
          <a:pPr>
            <a:lnSpc>
              <a:spcPct val="90000"/>
            </a:lnSpc>
          </a:pPr>
          <a:r>
            <a:rPr lang="en-GB" sz="2000" b="1" dirty="0" smtClean="0"/>
            <a:t>Certificate Management</a:t>
          </a:r>
          <a:endParaRPr lang="en-US" sz="2000" b="1" dirty="0"/>
        </a:p>
      </dgm:t>
    </dgm:pt>
    <dgm:pt modelId="{D5AAF0D7-5C84-4D3D-A276-E644F8F69DBD}" type="parTrans" cxnId="{B65324F1-6A70-4752-9C75-EEDE35000F22}">
      <dgm:prSet/>
      <dgm:spPr/>
      <dgm:t>
        <a:bodyPr/>
        <a:lstStyle/>
        <a:p>
          <a:endParaRPr lang="en-US"/>
        </a:p>
      </dgm:t>
    </dgm:pt>
    <dgm:pt modelId="{CE817203-5E17-444C-B945-8A2C9826B008}" type="sibTrans" cxnId="{B65324F1-6A70-4752-9C75-EEDE35000F22}">
      <dgm:prSet/>
      <dgm:spPr/>
      <dgm:t>
        <a:bodyPr/>
        <a:lstStyle/>
        <a:p>
          <a:endParaRPr lang="en-US"/>
        </a:p>
      </dgm:t>
    </dgm:pt>
    <dgm:pt modelId="{7DD54E02-64C0-421A-83EC-D5A802D3F015}">
      <dgm:prSet phldrT="[Text]" custT="1"/>
      <dgm:spPr>
        <a:solidFill>
          <a:srgbClr val="FFC000"/>
        </a:solidFill>
      </dgm:spPr>
      <dgm:t>
        <a:bodyPr/>
        <a:lstStyle/>
        <a:p>
          <a:r>
            <a:rPr lang="en-GB" sz="2000" b="1" dirty="0" smtClean="0"/>
            <a:t>Fortinet Single Sign On</a:t>
          </a:r>
          <a:endParaRPr lang="en-US" sz="2000" b="1" dirty="0"/>
        </a:p>
      </dgm:t>
    </dgm:pt>
    <dgm:pt modelId="{123426F7-F466-4F81-823B-E24C5BF69125}" type="parTrans" cxnId="{A8D83198-CB07-4169-9D87-E92BA7036AD9}">
      <dgm:prSet/>
      <dgm:spPr/>
      <dgm:t>
        <a:bodyPr/>
        <a:lstStyle/>
        <a:p>
          <a:endParaRPr lang="en-US"/>
        </a:p>
      </dgm:t>
    </dgm:pt>
    <dgm:pt modelId="{466C72BB-97F2-475C-97B1-9FC71D5DACC4}" type="sibTrans" cxnId="{A8D83198-CB07-4169-9D87-E92BA7036AD9}">
      <dgm:prSet/>
      <dgm:spPr/>
      <dgm:t>
        <a:bodyPr/>
        <a:lstStyle/>
        <a:p>
          <a:endParaRPr lang="en-US"/>
        </a:p>
      </dgm:t>
    </dgm:pt>
    <dgm:pt modelId="{FF69EEA0-9743-4239-BEFB-55B4F6E8A8D8}">
      <dgm:prSet phldrT="[Text]" custT="1"/>
      <dgm:spPr>
        <a:solidFill>
          <a:srgbClr val="00B050"/>
        </a:solidFill>
      </dgm:spPr>
      <dgm:t>
        <a:bodyPr/>
        <a:lstStyle/>
        <a:p>
          <a:r>
            <a:rPr lang="en-GB" sz="2000" b="1" dirty="0" smtClean="0"/>
            <a:t>802.1X Port Access Control</a:t>
          </a:r>
          <a:endParaRPr lang="en-US" sz="2000" b="1" dirty="0"/>
        </a:p>
      </dgm:t>
    </dgm:pt>
    <dgm:pt modelId="{55F27A11-4F36-4601-9920-E1D702B194C9}" type="sibTrans" cxnId="{78B42EE1-EA9E-4495-AC5F-18CBB934048A}">
      <dgm:prSet/>
      <dgm:spPr/>
      <dgm:t>
        <a:bodyPr/>
        <a:lstStyle/>
        <a:p>
          <a:endParaRPr lang="en-US"/>
        </a:p>
      </dgm:t>
    </dgm:pt>
    <dgm:pt modelId="{69760548-A1F8-4DBF-8C40-100636BD682D}" type="parTrans" cxnId="{78B42EE1-EA9E-4495-AC5F-18CBB934048A}">
      <dgm:prSet/>
      <dgm:spPr/>
      <dgm:t>
        <a:bodyPr/>
        <a:lstStyle/>
        <a:p>
          <a:endParaRPr lang="en-US"/>
        </a:p>
      </dgm:t>
    </dgm:pt>
    <dgm:pt modelId="{8538EA08-6F41-4C5A-B9B1-FBA987300CD4}">
      <dgm:prSet phldrT="[Text]" custT="1"/>
      <dgm:spPr>
        <a:solidFill>
          <a:srgbClr val="FFC000"/>
        </a:solidFill>
      </dgm:spPr>
      <dgm:t>
        <a:bodyPr/>
        <a:lstStyle/>
        <a:p>
          <a:pPr marL="265113" indent="-90488"/>
          <a:r>
            <a:rPr lang="en-GB" sz="1600" dirty="0" smtClean="0"/>
            <a:t>Transparent User identification for FortiGate firewall policies </a:t>
          </a:r>
          <a:endParaRPr lang="en-US" sz="1600" dirty="0"/>
        </a:p>
      </dgm:t>
    </dgm:pt>
    <dgm:pt modelId="{15ACE50C-1FC7-4FB0-A15E-7700DECF1147}" type="parTrans" cxnId="{7BBC2BFE-6EA0-45C4-BB99-BCEBB327FD2E}">
      <dgm:prSet/>
      <dgm:spPr/>
      <dgm:t>
        <a:bodyPr/>
        <a:lstStyle/>
        <a:p>
          <a:endParaRPr lang="en-US"/>
        </a:p>
      </dgm:t>
    </dgm:pt>
    <dgm:pt modelId="{9CC94D8E-7430-47FB-8713-17A6F33E389E}" type="sibTrans" cxnId="{7BBC2BFE-6EA0-45C4-BB99-BCEBB327FD2E}">
      <dgm:prSet/>
      <dgm:spPr/>
      <dgm:t>
        <a:bodyPr/>
        <a:lstStyle/>
        <a:p>
          <a:endParaRPr lang="en-US"/>
        </a:p>
      </dgm:t>
    </dgm:pt>
    <dgm:pt modelId="{3ABC54E0-2E30-448B-A531-FAE4C2CBCD93}">
      <dgm:prSet phldrT="[Text]" custT="1"/>
      <dgm:spPr>
        <a:solidFill>
          <a:srgbClr val="FF0000"/>
        </a:solidFill>
      </dgm:spPr>
      <dgm:t>
        <a:bodyPr/>
        <a:lstStyle/>
        <a:p>
          <a:pPr marL="265113" indent="-90488">
            <a:lnSpc>
              <a:spcPct val="100000"/>
            </a:lnSpc>
          </a:pPr>
          <a:r>
            <a:rPr lang="en-GB" sz="1600" dirty="0" smtClean="0"/>
            <a:t>Simplified certificate management solution eases the deployment of PKI secured VPN access</a:t>
          </a:r>
          <a:endParaRPr lang="en-US" sz="1600" dirty="0"/>
        </a:p>
      </dgm:t>
    </dgm:pt>
    <dgm:pt modelId="{2000AB78-14E9-4296-B18B-6706127BD512}" type="parTrans" cxnId="{353BAE8A-7281-430B-8753-D243CBD5C80C}">
      <dgm:prSet/>
      <dgm:spPr/>
      <dgm:t>
        <a:bodyPr/>
        <a:lstStyle/>
        <a:p>
          <a:endParaRPr lang="en-US"/>
        </a:p>
      </dgm:t>
    </dgm:pt>
    <dgm:pt modelId="{D1E171EB-0F7C-4A0E-82EA-87E53057E8F7}" type="sibTrans" cxnId="{353BAE8A-7281-430B-8753-D243CBD5C80C}">
      <dgm:prSet/>
      <dgm:spPr/>
      <dgm:t>
        <a:bodyPr/>
        <a:lstStyle/>
        <a:p>
          <a:endParaRPr lang="en-US"/>
        </a:p>
      </dgm:t>
    </dgm:pt>
    <dgm:pt modelId="{8C49A0CE-64C9-478B-ABEB-50167DD8D7D0}">
      <dgm:prSet custT="1"/>
      <dgm:spPr/>
      <dgm:t>
        <a:bodyPr/>
        <a:lstStyle/>
        <a:p>
          <a:pPr marL="265113" indent="-90488"/>
          <a:r>
            <a:rPr lang="en-GB" sz="1600" dirty="0" smtClean="0"/>
            <a:t>Protect access to wired and wireless network via the use of the IEEE802.1X </a:t>
          </a:r>
          <a:endParaRPr lang="en-US" sz="1600" dirty="0"/>
        </a:p>
      </dgm:t>
    </dgm:pt>
    <dgm:pt modelId="{BD74A324-DD8D-4E44-B3BD-CE987EFD0F7D}" type="parTrans" cxnId="{21FDFE62-1D17-4489-9694-B7EB2384EFF3}">
      <dgm:prSet/>
      <dgm:spPr/>
      <dgm:t>
        <a:bodyPr/>
        <a:lstStyle/>
        <a:p>
          <a:endParaRPr lang="en-US"/>
        </a:p>
      </dgm:t>
    </dgm:pt>
    <dgm:pt modelId="{CFC4474F-3B30-4B08-A9E2-5A142BF119C0}" type="sibTrans" cxnId="{21FDFE62-1D17-4489-9694-B7EB2384EFF3}">
      <dgm:prSet/>
      <dgm:spPr/>
      <dgm:t>
        <a:bodyPr/>
        <a:lstStyle/>
        <a:p>
          <a:endParaRPr lang="en-US"/>
        </a:p>
      </dgm:t>
    </dgm:pt>
    <dgm:pt modelId="{1717A836-146B-434C-988B-54C2C4721764}">
      <dgm:prSet custT="1"/>
      <dgm:spPr/>
      <dgm:t>
        <a:bodyPr/>
        <a:lstStyle/>
        <a:p>
          <a:pPr marL="265113" indent="-90488"/>
          <a:endParaRPr lang="en-US" sz="1600" dirty="0"/>
        </a:p>
      </dgm:t>
    </dgm:pt>
    <dgm:pt modelId="{AD56DDA7-01B4-49BA-803B-0770C678755D}" type="parTrans" cxnId="{096F0439-4E52-4B97-9125-40C71174663A}">
      <dgm:prSet/>
      <dgm:spPr/>
      <dgm:t>
        <a:bodyPr/>
        <a:lstStyle/>
        <a:p>
          <a:endParaRPr lang="en-US"/>
        </a:p>
      </dgm:t>
    </dgm:pt>
    <dgm:pt modelId="{C46D47EE-3AA7-4A18-819F-7BF8AA64693A}" type="sibTrans" cxnId="{096F0439-4E52-4B97-9125-40C71174663A}">
      <dgm:prSet/>
      <dgm:spPr/>
      <dgm:t>
        <a:bodyPr/>
        <a:lstStyle/>
        <a:p>
          <a:endParaRPr lang="en-US"/>
        </a:p>
      </dgm:t>
    </dgm:pt>
    <dgm:pt modelId="{D2A6C0FF-E36A-4F5A-B6DC-3BF81CAEA416}">
      <dgm:prSet phldrT="[Text]" custT="1"/>
      <dgm:spPr/>
      <dgm:t>
        <a:bodyPr/>
        <a:lstStyle/>
        <a:p>
          <a:endParaRPr lang="en-GB" sz="2400" b="1" dirty="0" smtClean="0"/>
        </a:p>
      </dgm:t>
    </dgm:pt>
    <dgm:pt modelId="{915C4C55-EAC5-4ECA-9586-D2EA59FE8027}" type="sibTrans" cxnId="{56E64B08-11C3-4CDF-82FB-38573E9CF17B}">
      <dgm:prSet/>
      <dgm:spPr/>
      <dgm:t>
        <a:bodyPr/>
        <a:lstStyle/>
        <a:p>
          <a:endParaRPr lang="en-US"/>
        </a:p>
      </dgm:t>
    </dgm:pt>
    <dgm:pt modelId="{D8BD6CC2-7535-4505-8FB6-2877072C589D}" type="parTrans" cxnId="{56E64B08-11C3-4CDF-82FB-38573E9CF17B}">
      <dgm:prSet/>
      <dgm:spPr/>
      <dgm:t>
        <a:bodyPr/>
        <a:lstStyle/>
        <a:p>
          <a:endParaRPr lang="en-US"/>
        </a:p>
      </dgm:t>
    </dgm:pt>
    <dgm:pt modelId="{B953D062-9C5C-4C67-8764-224A6335117F}">
      <dgm:prSet custT="1"/>
      <dgm:spPr/>
      <dgm:t>
        <a:bodyPr/>
        <a:lstStyle/>
        <a:p>
          <a:pPr marL="265113" indent="-90488">
            <a:lnSpc>
              <a:spcPct val="90000"/>
            </a:lnSpc>
          </a:pPr>
          <a:endParaRPr lang="en-US" sz="1600" dirty="0" smtClean="0"/>
        </a:p>
      </dgm:t>
    </dgm:pt>
    <dgm:pt modelId="{4D931679-607A-41A2-A973-7F622E590893}" type="parTrans" cxnId="{FBAF26C5-F04F-41CB-A9E4-85AB2C6A1E0D}">
      <dgm:prSet/>
      <dgm:spPr/>
      <dgm:t>
        <a:bodyPr/>
        <a:lstStyle/>
        <a:p>
          <a:endParaRPr lang="en-US"/>
        </a:p>
      </dgm:t>
    </dgm:pt>
    <dgm:pt modelId="{8AB05F17-D038-4D01-9C07-EC6F8CEEF467}" type="sibTrans" cxnId="{FBAF26C5-F04F-41CB-A9E4-85AB2C6A1E0D}">
      <dgm:prSet/>
      <dgm:spPr/>
      <dgm:t>
        <a:bodyPr/>
        <a:lstStyle/>
        <a:p>
          <a:endParaRPr lang="en-US"/>
        </a:p>
      </dgm:t>
    </dgm:pt>
    <dgm:pt modelId="{403B84B9-F013-459C-9498-3FCF4D1D89DC}">
      <dgm:prSet custT="1"/>
      <dgm:spPr/>
      <dgm:t>
        <a:bodyPr/>
        <a:lstStyle/>
        <a:p>
          <a:pPr marL="265113" indent="-90488"/>
          <a:r>
            <a:rPr lang="en-GB" sz="1600" dirty="0" smtClean="0"/>
            <a:t>Increments traditional password security with a strong second factor “one time password”</a:t>
          </a:r>
          <a:endParaRPr lang="en-US" sz="1600" dirty="0"/>
        </a:p>
      </dgm:t>
    </dgm:pt>
    <dgm:pt modelId="{68C21759-43AE-4305-8812-2CCAC06933DC}" type="parTrans" cxnId="{615F7819-17BA-444B-9E22-BC5F2D0262EB}">
      <dgm:prSet/>
      <dgm:spPr/>
      <dgm:t>
        <a:bodyPr/>
        <a:lstStyle/>
        <a:p>
          <a:endParaRPr lang="en-US"/>
        </a:p>
      </dgm:t>
    </dgm:pt>
    <dgm:pt modelId="{03F8E925-4ED7-404B-8B77-0D3C3C3E69FD}" type="sibTrans" cxnId="{615F7819-17BA-444B-9E22-BC5F2D0262EB}">
      <dgm:prSet/>
      <dgm:spPr/>
      <dgm:t>
        <a:bodyPr/>
        <a:lstStyle/>
        <a:p>
          <a:endParaRPr lang="en-US"/>
        </a:p>
      </dgm:t>
    </dgm:pt>
    <dgm:pt modelId="{15161E68-DB28-46BF-83F4-CB46B5ED0648}">
      <dgm:prSet custT="1"/>
      <dgm:spPr/>
      <dgm:t>
        <a:bodyPr/>
        <a:lstStyle/>
        <a:p>
          <a:pPr marL="265113" indent="-90488"/>
          <a:endParaRPr lang="en-US" sz="1600" dirty="0"/>
        </a:p>
      </dgm:t>
    </dgm:pt>
    <dgm:pt modelId="{390EFF95-91CB-4256-A4B1-649407E52D4C}" type="parTrans" cxnId="{2FD0AED6-79DD-4C84-915C-B9CCAC8603DC}">
      <dgm:prSet/>
      <dgm:spPr/>
      <dgm:t>
        <a:bodyPr/>
        <a:lstStyle/>
        <a:p>
          <a:endParaRPr lang="en-US"/>
        </a:p>
      </dgm:t>
    </dgm:pt>
    <dgm:pt modelId="{684AD46B-26F1-4002-B554-C465F7514BB9}" type="sibTrans" cxnId="{2FD0AED6-79DD-4C84-915C-B9CCAC8603DC}">
      <dgm:prSet/>
      <dgm:spPr/>
      <dgm:t>
        <a:bodyPr/>
        <a:lstStyle/>
        <a:p>
          <a:endParaRPr lang="en-US"/>
        </a:p>
      </dgm:t>
    </dgm:pt>
    <dgm:pt modelId="{4480F4FF-DA29-415F-ACFE-0216DD20A151}">
      <dgm:prSet custT="1"/>
      <dgm:spPr/>
      <dgm:t>
        <a:bodyPr/>
        <a:lstStyle/>
        <a:p>
          <a:pPr marL="265113" indent="-90488"/>
          <a:r>
            <a:rPr lang="en-GB" sz="1600" dirty="0" smtClean="0"/>
            <a:t>Increment port access security with certificate based methods including EAP-TLS</a:t>
          </a:r>
          <a:endParaRPr lang="en-US" sz="1600" dirty="0"/>
        </a:p>
      </dgm:t>
    </dgm:pt>
    <dgm:pt modelId="{3937705F-8061-4B08-9136-C2B8289B0E4E}" type="parTrans" cxnId="{5683DD8E-6C43-4B7C-9374-E4DD780024C8}">
      <dgm:prSet/>
      <dgm:spPr/>
      <dgm:t>
        <a:bodyPr/>
        <a:lstStyle/>
        <a:p>
          <a:endParaRPr lang="en-US"/>
        </a:p>
      </dgm:t>
    </dgm:pt>
    <dgm:pt modelId="{355E1149-4E2B-4A39-9BF0-7E7C4C0287EC}" type="sibTrans" cxnId="{5683DD8E-6C43-4B7C-9374-E4DD780024C8}">
      <dgm:prSet/>
      <dgm:spPr/>
      <dgm:t>
        <a:bodyPr/>
        <a:lstStyle/>
        <a:p>
          <a:endParaRPr lang="en-US"/>
        </a:p>
      </dgm:t>
    </dgm:pt>
    <dgm:pt modelId="{F19F5516-015B-492A-A9DF-127B7C89B586}">
      <dgm:prSet phldrT="[Text]" custT="1"/>
      <dgm:spPr>
        <a:solidFill>
          <a:srgbClr val="FF0000"/>
        </a:solidFill>
      </dgm:spPr>
      <dgm:t>
        <a:bodyPr/>
        <a:lstStyle/>
        <a:p>
          <a:pPr marL="265113" indent="-90488">
            <a:lnSpc>
              <a:spcPct val="100000"/>
            </a:lnSpc>
          </a:pPr>
          <a:r>
            <a:rPr lang="en-GB" sz="1600" dirty="0" smtClean="0"/>
            <a:t>Support for EAP-TLS for BYOD Device Access Control</a:t>
          </a:r>
          <a:endParaRPr lang="en-US" sz="1600" dirty="0"/>
        </a:p>
      </dgm:t>
    </dgm:pt>
    <dgm:pt modelId="{BB481B83-FD82-4F57-80C0-7E56D8AD0C7F}" type="parTrans" cxnId="{5282A409-1C2D-499C-AF84-DB56EF146B0C}">
      <dgm:prSet/>
      <dgm:spPr/>
      <dgm:t>
        <a:bodyPr/>
        <a:lstStyle/>
        <a:p>
          <a:endParaRPr lang="en-US"/>
        </a:p>
      </dgm:t>
    </dgm:pt>
    <dgm:pt modelId="{426A35FD-593C-45FB-9C74-F5CDAB3A9CB5}" type="sibTrans" cxnId="{5282A409-1C2D-499C-AF84-DB56EF146B0C}">
      <dgm:prSet/>
      <dgm:spPr/>
      <dgm:t>
        <a:bodyPr/>
        <a:lstStyle/>
        <a:p>
          <a:endParaRPr lang="en-US"/>
        </a:p>
      </dgm:t>
    </dgm:pt>
    <dgm:pt modelId="{AA3B8EFC-6AFD-40B8-ACC9-47A263A60887}">
      <dgm:prSet custT="1"/>
      <dgm:spPr/>
      <dgm:t>
        <a:bodyPr/>
        <a:lstStyle/>
        <a:p>
          <a:r>
            <a:rPr lang="en-GB" sz="1600" dirty="0" smtClean="0"/>
            <a:t>Reduces the risk of password capture or disclosure and secures network</a:t>
          </a:r>
          <a:endParaRPr lang="en-US" sz="1600" dirty="0"/>
        </a:p>
      </dgm:t>
    </dgm:pt>
    <dgm:pt modelId="{E7CDDCBC-8F03-46F3-8D8B-8A45A210A8D8}" type="parTrans" cxnId="{3CDA60EA-C8F6-45DB-A5D0-D87D141A887F}">
      <dgm:prSet/>
      <dgm:spPr/>
      <dgm:t>
        <a:bodyPr/>
        <a:lstStyle/>
        <a:p>
          <a:endParaRPr lang="en-US"/>
        </a:p>
      </dgm:t>
    </dgm:pt>
    <dgm:pt modelId="{53297D0C-79DE-4B3E-9ECC-D10CDD8B5DBE}" type="sibTrans" cxnId="{3CDA60EA-C8F6-45DB-A5D0-D87D141A887F}">
      <dgm:prSet/>
      <dgm:spPr/>
      <dgm:t>
        <a:bodyPr/>
        <a:lstStyle/>
        <a:p>
          <a:endParaRPr lang="en-US"/>
        </a:p>
      </dgm:t>
    </dgm:pt>
    <dgm:pt modelId="{9DBE51A6-CC26-4744-A161-CF6ED646581B}">
      <dgm:prSet phldrT="[Text]" custT="1"/>
      <dgm:spPr>
        <a:solidFill>
          <a:srgbClr val="FFC000"/>
        </a:solidFill>
      </dgm:spPr>
      <dgm:t>
        <a:bodyPr/>
        <a:lstStyle/>
        <a:p>
          <a:pPr marL="265113" indent="-90488"/>
          <a:endParaRPr lang="en-US" sz="1600" dirty="0"/>
        </a:p>
      </dgm:t>
    </dgm:pt>
    <dgm:pt modelId="{A9C3486E-E6FB-48CC-A2C5-C691F3A4FAE8}" type="parTrans" cxnId="{325A5A5F-CD2E-40E8-90B2-1FF740C02379}">
      <dgm:prSet/>
      <dgm:spPr/>
      <dgm:t>
        <a:bodyPr/>
        <a:lstStyle/>
        <a:p>
          <a:endParaRPr lang="en-US"/>
        </a:p>
      </dgm:t>
    </dgm:pt>
    <dgm:pt modelId="{00E4647C-27BB-4E09-BD27-700DC1B59DF2}" type="sibTrans" cxnId="{325A5A5F-CD2E-40E8-90B2-1FF740C02379}">
      <dgm:prSet/>
      <dgm:spPr/>
      <dgm:t>
        <a:bodyPr/>
        <a:lstStyle/>
        <a:p>
          <a:endParaRPr lang="en-US"/>
        </a:p>
      </dgm:t>
    </dgm:pt>
    <dgm:pt modelId="{707E38EB-E98D-40BA-9733-D7062D843F38}">
      <dgm:prSet phldrT="[Text]" custT="1"/>
      <dgm:spPr>
        <a:solidFill>
          <a:srgbClr val="FFC000"/>
        </a:solidFill>
      </dgm:spPr>
      <dgm:t>
        <a:bodyPr/>
        <a:lstStyle/>
        <a:p>
          <a:pPr marL="265113" indent="-90488"/>
          <a:r>
            <a:rPr lang="en-GB" sz="1600" dirty="0" smtClean="0"/>
            <a:t>Embeddable identity detection widgets </a:t>
          </a:r>
          <a:endParaRPr lang="en-US" sz="1600" dirty="0"/>
        </a:p>
      </dgm:t>
    </dgm:pt>
    <dgm:pt modelId="{C24421E2-8315-433B-995D-F8B7A1935F93}" type="parTrans" cxnId="{D77081D9-8167-4BD2-A63C-34095057C74D}">
      <dgm:prSet/>
      <dgm:spPr/>
      <dgm:t>
        <a:bodyPr/>
        <a:lstStyle/>
        <a:p>
          <a:endParaRPr lang="en-US"/>
        </a:p>
      </dgm:t>
    </dgm:pt>
    <dgm:pt modelId="{C1C4744E-2196-46CD-BA8B-AA561625FDDC}" type="sibTrans" cxnId="{D77081D9-8167-4BD2-A63C-34095057C74D}">
      <dgm:prSet/>
      <dgm:spPr/>
      <dgm:t>
        <a:bodyPr/>
        <a:lstStyle/>
        <a:p>
          <a:endParaRPr lang="en-US"/>
        </a:p>
      </dgm:t>
    </dgm:pt>
    <dgm:pt modelId="{39511F45-45D6-4EDC-B931-CE19C7550B9D}">
      <dgm:prSet phldrT="[Text]" custT="1"/>
      <dgm:spPr>
        <a:solidFill>
          <a:srgbClr val="FFC000"/>
        </a:solidFill>
      </dgm:spPr>
      <dgm:t>
        <a:bodyPr/>
        <a:lstStyle/>
        <a:p>
          <a:pPr marL="265113" indent="-90488"/>
          <a:endParaRPr lang="en-US" sz="1600" dirty="0"/>
        </a:p>
      </dgm:t>
    </dgm:pt>
    <dgm:pt modelId="{D10BDF1A-15C4-413D-A92B-7E4357F1DE7E}" type="parTrans" cxnId="{B8FD9819-FD4A-469B-9807-C5DB4DA39D00}">
      <dgm:prSet/>
      <dgm:spPr/>
      <dgm:t>
        <a:bodyPr/>
        <a:lstStyle/>
        <a:p>
          <a:endParaRPr lang="en-US"/>
        </a:p>
      </dgm:t>
    </dgm:pt>
    <dgm:pt modelId="{D755432F-834D-4784-A282-B195632841CB}" type="sibTrans" cxnId="{B8FD9819-FD4A-469B-9807-C5DB4DA39D00}">
      <dgm:prSet/>
      <dgm:spPr/>
      <dgm:t>
        <a:bodyPr/>
        <a:lstStyle/>
        <a:p>
          <a:endParaRPr lang="en-US"/>
        </a:p>
      </dgm:t>
    </dgm:pt>
    <dgm:pt modelId="{4E5EF134-6C14-4355-B015-BAC7A6DE1AE1}">
      <dgm:prSet phldrT="[Text]" custT="1"/>
      <dgm:spPr>
        <a:solidFill>
          <a:srgbClr val="FFC000"/>
        </a:solidFill>
      </dgm:spPr>
      <dgm:t>
        <a:bodyPr/>
        <a:lstStyle/>
        <a:p>
          <a:pPr marL="265113" indent="-90488"/>
          <a:r>
            <a:rPr lang="en-GB" sz="1600" dirty="0" smtClean="0"/>
            <a:t>Portal based user authentication</a:t>
          </a:r>
          <a:endParaRPr lang="en-US" sz="1600" dirty="0"/>
        </a:p>
      </dgm:t>
    </dgm:pt>
    <dgm:pt modelId="{B0D6CF02-7602-459A-AC45-5F420020E821}" type="parTrans" cxnId="{7DF39656-2AA0-4853-B847-4DD397F69415}">
      <dgm:prSet/>
      <dgm:spPr/>
      <dgm:t>
        <a:bodyPr/>
        <a:lstStyle/>
        <a:p>
          <a:endParaRPr lang="en-US"/>
        </a:p>
      </dgm:t>
    </dgm:pt>
    <dgm:pt modelId="{15B13EEF-CFFC-4B6B-B717-675D3AB56E39}" type="sibTrans" cxnId="{7DF39656-2AA0-4853-B847-4DD397F69415}">
      <dgm:prSet/>
      <dgm:spPr/>
      <dgm:t>
        <a:bodyPr/>
        <a:lstStyle/>
        <a:p>
          <a:endParaRPr lang="en-US"/>
        </a:p>
      </dgm:t>
    </dgm:pt>
    <dgm:pt modelId="{7A515A56-F5A8-4AB4-A2F5-27DD8BD4572F}" type="pres">
      <dgm:prSet presAssocID="{E32756D0-3A19-435A-B47D-046AFE71DACC}" presName="diagram" presStyleCnt="0">
        <dgm:presLayoutVars>
          <dgm:chMax val="1"/>
          <dgm:dir/>
          <dgm:animLvl val="ctr"/>
          <dgm:resizeHandles val="exact"/>
        </dgm:presLayoutVars>
      </dgm:prSet>
      <dgm:spPr/>
      <dgm:t>
        <a:bodyPr/>
        <a:lstStyle/>
        <a:p>
          <a:endParaRPr lang="en-US"/>
        </a:p>
      </dgm:t>
    </dgm:pt>
    <dgm:pt modelId="{8AB37E6F-8F73-4D12-9B72-5BD4F5B0764C}" type="pres">
      <dgm:prSet presAssocID="{E32756D0-3A19-435A-B47D-046AFE71DACC}" presName="matrix" presStyleCnt="0"/>
      <dgm:spPr/>
      <dgm:t>
        <a:bodyPr/>
        <a:lstStyle/>
        <a:p>
          <a:endParaRPr lang="en-US"/>
        </a:p>
      </dgm:t>
    </dgm:pt>
    <dgm:pt modelId="{E5DDF07D-6D77-4103-ACC6-9F5A3EE761A8}" type="pres">
      <dgm:prSet presAssocID="{E32756D0-3A19-435A-B47D-046AFE71DACC}" presName="tile1" presStyleLbl="node1" presStyleIdx="0" presStyleCnt="4"/>
      <dgm:spPr/>
      <dgm:t>
        <a:bodyPr/>
        <a:lstStyle/>
        <a:p>
          <a:endParaRPr lang="en-US"/>
        </a:p>
      </dgm:t>
    </dgm:pt>
    <dgm:pt modelId="{BF565422-FB46-43BD-A699-5C715E48492E}" type="pres">
      <dgm:prSet presAssocID="{E32756D0-3A19-435A-B47D-046AFE71DACC}" presName="tile1text" presStyleLbl="node1" presStyleIdx="0" presStyleCnt="4">
        <dgm:presLayoutVars>
          <dgm:chMax val="0"/>
          <dgm:chPref val="0"/>
          <dgm:bulletEnabled val="1"/>
        </dgm:presLayoutVars>
      </dgm:prSet>
      <dgm:spPr/>
      <dgm:t>
        <a:bodyPr/>
        <a:lstStyle/>
        <a:p>
          <a:endParaRPr lang="en-US"/>
        </a:p>
      </dgm:t>
    </dgm:pt>
    <dgm:pt modelId="{5B745198-3532-4C12-8055-18EC8D0E62DA}" type="pres">
      <dgm:prSet presAssocID="{E32756D0-3A19-435A-B47D-046AFE71DACC}" presName="tile2" presStyleLbl="node1" presStyleIdx="1" presStyleCnt="4"/>
      <dgm:spPr/>
      <dgm:t>
        <a:bodyPr/>
        <a:lstStyle/>
        <a:p>
          <a:endParaRPr lang="en-US"/>
        </a:p>
      </dgm:t>
    </dgm:pt>
    <dgm:pt modelId="{6DE9D37D-F94F-41B7-B154-10383BACC8EB}" type="pres">
      <dgm:prSet presAssocID="{E32756D0-3A19-435A-B47D-046AFE71DACC}" presName="tile2text" presStyleLbl="node1" presStyleIdx="1" presStyleCnt="4">
        <dgm:presLayoutVars>
          <dgm:chMax val="0"/>
          <dgm:chPref val="0"/>
          <dgm:bulletEnabled val="1"/>
        </dgm:presLayoutVars>
      </dgm:prSet>
      <dgm:spPr/>
      <dgm:t>
        <a:bodyPr/>
        <a:lstStyle/>
        <a:p>
          <a:endParaRPr lang="en-US"/>
        </a:p>
      </dgm:t>
    </dgm:pt>
    <dgm:pt modelId="{C76553B2-16DC-432B-BD7D-CCB32DEAA085}" type="pres">
      <dgm:prSet presAssocID="{E32756D0-3A19-435A-B47D-046AFE71DACC}" presName="tile3" presStyleLbl="node1" presStyleIdx="2" presStyleCnt="4"/>
      <dgm:spPr/>
      <dgm:t>
        <a:bodyPr/>
        <a:lstStyle/>
        <a:p>
          <a:endParaRPr lang="en-US"/>
        </a:p>
      </dgm:t>
    </dgm:pt>
    <dgm:pt modelId="{8CAFF266-B2C2-4D61-940C-80D1F92CEC16}" type="pres">
      <dgm:prSet presAssocID="{E32756D0-3A19-435A-B47D-046AFE71DACC}" presName="tile3text" presStyleLbl="node1" presStyleIdx="2" presStyleCnt="4">
        <dgm:presLayoutVars>
          <dgm:chMax val="0"/>
          <dgm:chPref val="0"/>
          <dgm:bulletEnabled val="1"/>
        </dgm:presLayoutVars>
      </dgm:prSet>
      <dgm:spPr/>
      <dgm:t>
        <a:bodyPr/>
        <a:lstStyle/>
        <a:p>
          <a:endParaRPr lang="en-US"/>
        </a:p>
      </dgm:t>
    </dgm:pt>
    <dgm:pt modelId="{82E9EADC-76A2-425F-A578-3F5C90AAA8F8}" type="pres">
      <dgm:prSet presAssocID="{E32756D0-3A19-435A-B47D-046AFE71DACC}" presName="tile4" presStyleLbl="node1" presStyleIdx="3" presStyleCnt="4" custLinFactNeighborY="0"/>
      <dgm:spPr/>
      <dgm:t>
        <a:bodyPr/>
        <a:lstStyle/>
        <a:p>
          <a:endParaRPr lang="en-US"/>
        </a:p>
      </dgm:t>
    </dgm:pt>
    <dgm:pt modelId="{D4C81172-0FB2-4078-BFE2-5A1EEFAA9368}" type="pres">
      <dgm:prSet presAssocID="{E32756D0-3A19-435A-B47D-046AFE71DACC}" presName="tile4text" presStyleLbl="node1" presStyleIdx="3" presStyleCnt="4">
        <dgm:presLayoutVars>
          <dgm:chMax val="0"/>
          <dgm:chPref val="0"/>
          <dgm:bulletEnabled val="1"/>
        </dgm:presLayoutVars>
      </dgm:prSet>
      <dgm:spPr/>
      <dgm:t>
        <a:bodyPr/>
        <a:lstStyle/>
        <a:p>
          <a:endParaRPr lang="en-US"/>
        </a:p>
      </dgm:t>
    </dgm:pt>
    <dgm:pt modelId="{E7C26FD6-0BA3-4D44-A8E0-9001043910F1}" type="pres">
      <dgm:prSet presAssocID="{E32756D0-3A19-435A-B47D-046AFE71DACC}" presName="centerTile" presStyleLbl="fgShp" presStyleIdx="0" presStyleCnt="1" custScaleX="29051" custScaleY="46062">
        <dgm:presLayoutVars>
          <dgm:chMax val="0"/>
          <dgm:chPref val="0"/>
        </dgm:presLayoutVars>
      </dgm:prSet>
      <dgm:spPr/>
      <dgm:t>
        <a:bodyPr/>
        <a:lstStyle/>
        <a:p>
          <a:endParaRPr lang="en-US"/>
        </a:p>
      </dgm:t>
    </dgm:pt>
  </dgm:ptLst>
  <dgm:cxnLst>
    <dgm:cxn modelId="{FBAF26C5-F04F-41CB-A9E4-85AB2C6A1E0D}" srcId="{93D065EE-3E7C-4436-98F7-6B1B503495E0}" destId="{B953D062-9C5C-4C67-8764-224A6335117F}" srcOrd="2" destOrd="0" parTransId="{4D931679-607A-41A2-A973-7F622E590893}" sibTransId="{8AB05F17-D038-4D01-9C07-EC6F8CEEF467}"/>
    <dgm:cxn modelId="{26712712-7EC3-CC4D-B913-823A36FCEF80}" type="presOf" srcId="{49EDB972-80F7-4E6D-9135-DF126A32C423}" destId="{E5DDF07D-6D77-4103-ACC6-9F5A3EE761A8}" srcOrd="0" destOrd="0" presId="urn:microsoft.com/office/officeart/2005/8/layout/matrix1"/>
    <dgm:cxn modelId="{353BAE8A-7281-430B-8753-D243CBD5C80C}" srcId="{93D065EE-3E7C-4436-98F7-6B1B503495E0}" destId="{3ABC54E0-2E30-448B-A531-FAE4C2CBCD93}" srcOrd="0" destOrd="0" parTransId="{2000AB78-14E9-4296-B18B-6706127BD512}" sibTransId="{D1E171EB-0F7C-4A0E-82EA-87E53057E8F7}"/>
    <dgm:cxn modelId="{F5E8FCB1-2973-CD40-B56F-E89E43617237}" type="presOf" srcId="{1717A836-146B-434C-988B-54C2C4721764}" destId="{5B745198-3532-4C12-8055-18EC8D0E62DA}" srcOrd="0" destOrd="3" presId="urn:microsoft.com/office/officeart/2005/8/layout/matrix1"/>
    <dgm:cxn modelId="{6F8767FF-4018-E944-BD8B-C6F1AD75BB5B}" type="presOf" srcId="{707E38EB-E98D-40BA-9733-D7062D843F38}" destId="{82E9EADC-76A2-425F-A578-3F5C90AAA8F8}" srcOrd="0" destOrd="2" presId="urn:microsoft.com/office/officeart/2005/8/layout/matrix1"/>
    <dgm:cxn modelId="{4C17E1FB-FF91-054B-AD51-361DA05EF30C}" type="presOf" srcId="{707E38EB-E98D-40BA-9733-D7062D843F38}" destId="{D4C81172-0FB2-4078-BFE2-5A1EEFAA9368}" srcOrd="1" destOrd="2" presId="urn:microsoft.com/office/officeart/2005/8/layout/matrix1"/>
    <dgm:cxn modelId="{5683DD8E-6C43-4B7C-9374-E4DD780024C8}" srcId="{FF69EEA0-9743-4239-BEFB-55B4F6E8A8D8}" destId="{4480F4FF-DA29-415F-ACFE-0216DD20A151}" srcOrd="1" destOrd="0" parTransId="{3937705F-8061-4B08-9136-C2B8289B0E4E}" sibTransId="{355E1149-4E2B-4A39-9BF0-7E7C4C0287EC}"/>
    <dgm:cxn modelId="{A14F62DE-E39B-504D-9566-9E3C7A0CA50C}" type="presOf" srcId="{403B84B9-F013-459C-9498-3FCF4D1D89DC}" destId="{BF565422-FB46-43BD-A699-5C715E48492E}" srcOrd="1" destOrd="1" presId="urn:microsoft.com/office/officeart/2005/8/layout/matrix1"/>
    <dgm:cxn modelId="{21FDFE62-1D17-4489-9694-B7EB2384EFF3}" srcId="{FF69EEA0-9743-4239-BEFB-55B4F6E8A8D8}" destId="{8C49A0CE-64C9-478B-ABEB-50167DD8D7D0}" srcOrd="0" destOrd="0" parTransId="{BD74A324-DD8D-4E44-B3BD-CE987EFD0F7D}" sibTransId="{CFC4474F-3B30-4B08-A9E2-5A142BF119C0}"/>
    <dgm:cxn modelId="{7DF39656-2AA0-4853-B847-4DD397F69415}" srcId="{7DD54E02-64C0-421A-83EC-D5A802D3F015}" destId="{4E5EF134-6C14-4355-B015-BAC7A6DE1AE1}" srcOrd="2" destOrd="0" parTransId="{B0D6CF02-7602-459A-AC45-5F420020E821}" sibTransId="{15B13EEF-CFFC-4B6B-B717-675D3AB56E39}"/>
    <dgm:cxn modelId="{7BBC2BFE-6EA0-45C4-BB99-BCEBB327FD2E}" srcId="{7DD54E02-64C0-421A-83EC-D5A802D3F015}" destId="{8538EA08-6F41-4C5A-B9B1-FBA987300CD4}" srcOrd="0" destOrd="0" parTransId="{15ACE50C-1FC7-4FB0-A15E-7700DECF1147}" sibTransId="{9CC94D8E-7430-47FB-8713-17A6F33E389E}"/>
    <dgm:cxn modelId="{2A4C448F-A41B-4044-BCFE-2A4D1470FA29}" type="presOf" srcId="{9DBE51A6-CC26-4744-A161-CF6ED646581B}" destId="{82E9EADC-76A2-425F-A578-3F5C90AAA8F8}" srcOrd="0" destOrd="5" presId="urn:microsoft.com/office/officeart/2005/8/layout/matrix1"/>
    <dgm:cxn modelId="{BDF59211-E9BA-2641-B78A-83C3B1218C8E}" type="presOf" srcId="{403B84B9-F013-459C-9498-3FCF4D1D89DC}" destId="{E5DDF07D-6D77-4103-ACC6-9F5A3EE761A8}" srcOrd="0" destOrd="1" presId="urn:microsoft.com/office/officeart/2005/8/layout/matrix1"/>
    <dgm:cxn modelId="{683E81C1-7DFE-DD47-BF2A-C6DCC03DA696}" type="presOf" srcId="{3ABC54E0-2E30-448B-A531-FAE4C2CBCD93}" destId="{8CAFF266-B2C2-4D61-940C-80D1F92CEC16}" srcOrd="1" destOrd="1" presId="urn:microsoft.com/office/officeart/2005/8/layout/matrix1"/>
    <dgm:cxn modelId="{15AC540F-320C-3240-9C34-A3E4C5F80084}" type="presOf" srcId="{F19F5516-015B-492A-A9DF-127B7C89B586}" destId="{C76553B2-16DC-432B-BD7D-CCB32DEAA085}" srcOrd="0" destOrd="2" presId="urn:microsoft.com/office/officeart/2005/8/layout/matrix1"/>
    <dgm:cxn modelId="{E515D024-3E6B-9E49-A31B-55435F59BDCF}" type="presOf" srcId="{B953D062-9C5C-4C67-8764-224A6335117F}" destId="{8CAFF266-B2C2-4D61-940C-80D1F92CEC16}" srcOrd="1" destOrd="3" presId="urn:microsoft.com/office/officeart/2005/8/layout/matrix1"/>
    <dgm:cxn modelId="{5282A409-1C2D-499C-AF84-DB56EF146B0C}" srcId="{93D065EE-3E7C-4436-98F7-6B1B503495E0}" destId="{F19F5516-015B-492A-A9DF-127B7C89B586}" srcOrd="1" destOrd="0" parTransId="{BB481B83-FD82-4F57-80C0-7E56D8AD0C7F}" sibTransId="{426A35FD-593C-45FB-9C74-F5CDAB3A9CB5}"/>
    <dgm:cxn modelId="{615F7819-17BA-444B-9E22-BC5F2D0262EB}" srcId="{49EDB972-80F7-4E6D-9135-DF126A32C423}" destId="{403B84B9-F013-459C-9498-3FCF4D1D89DC}" srcOrd="0" destOrd="0" parTransId="{68C21759-43AE-4305-8812-2CCAC06933DC}" sibTransId="{03F8E925-4ED7-404B-8B77-0D3C3C3E69FD}"/>
    <dgm:cxn modelId="{2BBC2DB4-8355-714B-BB5A-61108E9DA951}" type="presOf" srcId="{93D065EE-3E7C-4436-98F7-6B1B503495E0}" destId="{8CAFF266-B2C2-4D61-940C-80D1F92CEC16}" srcOrd="1" destOrd="0" presId="urn:microsoft.com/office/officeart/2005/8/layout/matrix1"/>
    <dgm:cxn modelId="{1EA20091-6C60-CE4B-AF66-2692946EEAD8}" type="presOf" srcId="{4E5EF134-6C14-4355-B015-BAC7A6DE1AE1}" destId="{82E9EADC-76A2-425F-A578-3F5C90AAA8F8}" srcOrd="0" destOrd="3" presId="urn:microsoft.com/office/officeart/2005/8/layout/matrix1"/>
    <dgm:cxn modelId="{7FBF4E54-3BB1-3141-B1EE-389852FF3CE6}" type="presOf" srcId="{3ABC54E0-2E30-448B-A531-FAE4C2CBCD93}" destId="{C76553B2-16DC-432B-BD7D-CCB32DEAA085}" srcOrd="0" destOrd="1" presId="urn:microsoft.com/office/officeart/2005/8/layout/matrix1"/>
    <dgm:cxn modelId="{8821CE44-B51C-1E45-919E-EFF81D27F9A2}" type="presOf" srcId="{4480F4FF-DA29-415F-ACFE-0216DD20A151}" destId="{6DE9D37D-F94F-41B7-B154-10383BACC8EB}" srcOrd="1" destOrd="2" presId="urn:microsoft.com/office/officeart/2005/8/layout/matrix1"/>
    <dgm:cxn modelId="{3CDA60EA-C8F6-45DB-A5D0-D87D141A887F}" srcId="{49EDB972-80F7-4E6D-9135-DF126A32C423}" destId="{AA3B8EFC-6AFD-40B8-ACC9-47A263A60887}" srcOrd="1" destOrd="0" parTransId="{E7CDDCBC-8F03-46F3-8D8B-8A45A210A8D8}" sibTransId="{53297D0C-79DE-4B3E-9ECC-D10CDD8B5DBE}"/>
    <dgm:cxn modelId="{BF6992AE-F0DF-674A-BA87-3C01560DAEDB}" type="presOf" srcId="{9DBE51A6-CC26-4744-A161-CF6ED646581B}" destId="{D4C81172-0FB2-4078-BFE2-5A1EEFAA9368}" srcOrd="1" destOrd="5" presId="urn:microsoft.com/office/officeart/2005/8/layout/matrix1"/>
    <dgm:cxn modelId="{5087E93A-DC5C-4AF8-90DB-B6D1F5DD3DB8}" srcId="{D2A6C0FF-E36A-4F5A-B6DC-3BF81CAEA416}" destId="{49EDB972-80F7-4E6D-9135-DF126A32C423}" srcOrd="0" destOrd="0" parTransId="{B6C316D3-BFDF-44C3-B226-4CD3D71E39DB}" sibTransId="{29D80D2E-FDAC-4554-8F3C-860F1A0A13B4}"/>
    <dgm:cxn modelId="{D77081D9-8167-4BD2-A63C-34095057C74D}" srcId="{7DD54E02-64C0-421A-83EC-D5A802D3F015}" destId="{707E38EB-E98D-40BA-9733-D7062D843F38}" srcOrd="1" destOrd="0" parTransId="{C24421E2-8315-433B-995D-F8B7A1935F93}" sibTransId="{C1C4744E-2196-46CD-BA8B-AA561625FDDC}"/>
    <dgm:cxn modelId="{B8FD9819-FD4A-469B-9807-C5DB4DA39D00}" srcId="{7DD54E02-64C0-421A-83EC-D5A802D3F015}" destId="{39511F45-45D6-4EDC-B931-CE19C7550B9D}" srcOrd="3" destOrd="0" parTransId="{D10BDF1A-15C4-413D-A92B-7E4357F1DE7E}" sibTransId="{D755432F-834D-4784-A282-B195632841CB}"/>
    <dgm:cxn modelId="{325A5A5F-CD2E-40E8-90B2-1FF740C02379}" srcId="{7DD54E02-64C0-421A-83EC-D5A802D3F015}" destId="{9DBE51A6-CC26-4744-A161-CF6ED646581B}" srcOrd="4" destOrd="0" parTransId="{A9C3486E-E6FB-48CC-A2C5-C691F3A4FAE8}" sibTransId="{00E4647C-27BB-4E09-BD27-700DC1B59DF2}"/>
    <dgm:cxn modelId="{3DE5AA2D-69A7-C94C-8A4B-337D6B5CE0AA}" type="presOf" srcId="{8C49A0CE-64C9-478B-ABEB-50167DD8D7D0}" destId="{5B745198-3532-4C12-8055-18EC8D0E62DA}" srcOrd="0" destOrd="1" presId="urn:microsoft.com/office/officeart/2005/8/layout/matrix1"/>
    <dgm:cxn modelId="{2E1042CF-4ECC-E94C-A8B7-ABD703C343CE}" type="presOf" srcId="{F19F5516-015B-492A-A9DF-127B7C89B586}" destId="{8CAFF266-B2C2-4D61-940C-80D1F92CEC16}" srcOrd="1" destOrd="2" presId="urn:microsoft.com/office/officeart/2005/8/layout/matrix1"/>
    <dgm:cxn modelId="{B65324F1-6A70-4752-9C75-EEDE35000F22}" srcId="{D2A6C0FF-E36A-4F5A-B6DC-3BF81CAEA416}" destId="{93D065EE-3E7C-4436-98F7-6B1B503495E0}" srcOrd="2" destOrd="0" parTransId="{D5AAF0D7-5C84-4D3D-A276-E644F8F69DBD}" sibTransId="{CE817203-5E17-444C-B945-8A2C9826B008}"/>
    <dgm:cxn modelId="{10236EC0-0CA9-7D49-A90A-C92681DE9F61}" type="presOf" srcId="{8C49A0CE-64C9-478B-ABEB-50167DD8D7D0}" destId="{6DE9D37D-F94F-41B7-B154-10383BACC8EB}" srcOrd="1" destOrd="1" presId="urn:microsoft.com/office/officeart/2005/8/layout/matrix1"/>
    <dgm:cxn modelId="{5D860A89-0C55-AF4A-806A-294269B870AC}" type="presOf" srcId="{93D065EE-3E7C-4436-98F7-6B1B503495E0}" destId="{C76553B2-16DC-432B-BD7D-CCB32DEAA085}" srcOrd="0" destOrd="0" presId="urn:microsoft.com/office/officeart/2005/8/layout/matrix1"/>
    <dgm:cxn modelId="{65536A75-6FC8-4348-8664-C71FBB4C9DCF}" type="presOf" srcId="{15161E68-DB28-46BF-83F4-CB46B5ED0648}" destId="{BF565422-FB46-43BD-A699-5C715E48492E}" srcOrd="1" destOrd="3" presId="urn:microsoft.com/office/officeart/2005/8/layout/matrix1"/>
    <dgm:cxn modelId="{785E87A8-7B8D-5D46-82E6-F9E79DD723EF}" type="presOf" srcId="{E32756D0-3A19-435A-B47D-046AFE71DACC}" destId="{7A515A56-F5A8-4AB4-A2F5-27DD8BD4572F}" srcOrd="0" destOrd="0" presId="urn:microsoft.com/office/officeart/2005/8/layout/matrix1"/>
    <dgm:cxn modelId="{56E64B08-11C3-4CDF-82FB-38573E9CF17B}" srcId="{E32756D0-3A19-435A-B47D-046AFE71DACC}" destId="{D2A6C0FF-E36A-4F5A-B6DC-3BF81CAEA416}" srcOrd="0" destOrd="0" parTransId="{D8BD6CC2-7535-4505-8FB6-2877072C589D}" sibTransId="{915C4C55-EAC5-4ECA-9586-D2EA59FE8027}"/>
    <dgm:cxn modelId="{7CBBC104-085B-E646-A62D-53736DA2893D}" type="presOf" srcId="{49EDB972-80F7-4E6D-9135-DF126A32C423}" destId="{BF565422-FB46-43BD-A699-5C715E48492E}" srcOrd="1" destOrd="0" presId="urn:microsoft.com/office/officeart/2005/8/layout/matrix1"/>
    <dgm:cxn modelId="{097D49A9-D053-8240-9BCE-6D1A0F57E19E}" type="presOf" srcId="{15161E68-DB28-46BF-83F4-CB46B5ED0648}" destId="{E5DDF07D-6D77-4103-ACC6-9F5A3EE761A8}" srcOrd="0" destOrd="3" presId="urn:microsoft.com/office/officeart/2005/8/layout/matrix1"/>
    <dgm:cxn modelId="{EBF3B48C-F49D-F141-89A8-B3C6E8C5F7D9}" type="presOf" srcId="{B953D062-9C5C-4C67-8764-224A6335117F}" destId="{C76553B2-16DC-432B-BD7D-CCB32DEAA085}" srcOrd="0" destOrd="3" presId="urn:microsoft.com/office/officeart/2005/8/layout/matrix1"/>
    <dgm:cxn modelId="{68E4D74E-8D7B-094C-AA42-9F0A88B1D387}" type="presOf" srcId="{8538EA08-6F41-4C5A-B9B1-FBA987300CD4}" destId="{D4C81172-0FB2-4078-BFE2-5A1EEFAA9368}" srcOrd="1" destOrd="1" presId="urn:microsoft.com/office/officeart/2005/8/layout/matrix1"/>
    <dgm:cxn modelId="{BAAE501C-653C-B047-8B0A-40806ECD9122}" type="presOf" srcId="{39511F45-45D6-4EDC-B931-CE19C7550B9D}" destId="{82E9EADC-76A2-425F-A578-3F5C90AAA8F8}" srcOrd="0" destOrd="4" presId="urn:microsoft.com/office/officeart/2005/8/layout/matrix1"/>
    <dgm:cxn modelId="{EF7EC4F2-BFC6-F149-8315-B0A4C197A8E0}" type="presOf" srcId="{8538EA08-6F41-4C5A-B9B1-FBA987300CD4}" destId="{82E9EADC-76A2-425F-A578-3F5C90AAA8F8}" srcOrd="0" destOrd="1" presId="urn:microsoft.com/office/officeart/2005/8/layout/matrix1"/>
    <dgm:cxn modelId="{2FD0AED6-79DD-4C84-915C-B9CCAC8603DC}" srcId="{49EDB972-80F7-4E6D-9135-DF126A32C423}" destId="{15161E68-DB28-46BF-83F4-CB46B5ED0648}" srcOrd="2" destOrd="0" parTransId="{390EFF95-91CB-4256-A4B1-649407E52D4C}" sibTransId="{684AD46B-26F1-4002-B554-C465F7514BB9}"/>
    <dgm:cxn modelId="{A8D83198-CB07-4169-9D87-E92BA7036AD9}" srcId="{D2A6C0FF-E36A-4F5A-B6DC-3BF81CAEA416}" destId="{7DD54E02-64C0-421A-83EC-D5A802D3F015}" srcOrd="3" destOrd="0" parTransId="{123426F7-F466-4F81-823B-E24C5BF69125}" sibTransId="{466C72BB-97F2-475C-97B1-9FC71D5DACC4}"/>
    <dgm:cxn modelId="{096F0439-4E52-4B97-9125-40C71174663A}" srcId="{FF69EEA0-9743-4239-BEFB-55B4F6E8A8D8}" destId="{1717A836-146B-434C-988B-54C2C4721764}" srcOrd="2" destOrd="0" parTransId="{AD56DDA7-01B4-49BA-803B-0770C678755D}" sibTransId="{C46D47EE-3AA7-4A18-819F-7BF8AA64693A}"/>
    <dgm:cxn modelId="{7EFD51EA-D443-744C-8AEC-8F4CBD2B2986}" type="presOf" srcId="{4E5EF134-6C14-4355-B015-BAC7A6DE1AE1}" destId="{D4C81172-0FB2-4078-BFE2-5A1EEFAA9368}" srcOrd="1" destOrd="3" presId="urn:microsoft.com/office/officeart/2005/8/layout/matrix1"/>
    <dgm:cxn modelId="{0DE776C5-3739-F74E-A944-5330806E27AC}" type="presOf" srcId="{7DD54E02-64C0-421A-83EC-D5A802D3F015}" destId="{82E9EADC-76A2-425F-A578-3F5C90AAA8F8}" srcOrd="0" destOrd="0" presId="urn:microsoft.com/office/officeart/2005/8/layout/matrix1"/>
    <dgm:cxn modelId="{DD92629F-D853-434E-B94C-94398CA41E8C}" type="presOf" srcId="{AA3B8EFC-6AFD-40B8-ACC9-47A263A60887}" destId="{BF565422-FB46-43BD-A699-5C715E48492E}" srcOrd="1" destOrd="2" presId="urn:microsoft.com/office/officeart/2005/8/layout/matrix1"/>
    <dgm:cxn modelId="{030A9E4B-0F28-834F-A8D6-6486EFBAE9A0}" type="presOf" srcId="{D2A6C0FF-E36A-4F5A-B6DC-3BF81CAEA416}" destId="{E7C26FD6-0BA3-4D44-A8E0-9001043910F1}" srcOrd="0" destOrd="0" presId="urn:microsoft.com/office/officeart/2005/8/layout/matrix1"/>
    <dgm:cxn modelId="{AFA8F430-CD40-C540-943E-4CB8ECF90B58}" type="presOf" srcId="{1717A836-146B-434C-988B-54C2C4721764}" destId="{6DE9D37D-F94F-41B7-B154-10383BACC8EB}" srcOrd="1" destOrd="3" presId="urn:microsoft.com/office/officeart/2005/8/layout/matrix1"/>
    <dgm:cxn modelId="{188E80B8-F763-F44B-895A-3590C091924A}" type="presOf" srcId="{AA3B8EFC-6AFD-40B8-ACC9-47A263A60887}" destId="{E5DDF07D-6D77-4103-ACC6-9F5A3EE761A8}" srcOrd="0" destOrd="2" presId="urn:microsoft.com/office/officeart/2005/8/layout/matrix1"/>
    <dgm:cxn modelId="{B0FFC083-C8AB-E74B-84ED-A3703FA3BF23}" type="presOf" srcId="{7DD54E02-64C0-421A-83EC-D5A802D3F015}" destId="{D4C81172-0FB2-4078-BFE2-5A1EEFAA9368}" srcOrd="1" destOrd="0" presId="urn:microsoft.com/office/officeart/2005/8/layout/matrix1"/>
    <dgm:cxn modelId="{21899D0F-DB02-B747-AB2A-37ED17EF1F53}" type="presOf" srcId="{FF69EEA0-9743-4239-BEFB-55B4F6E8A8D8}" destId="{5B745198-3532-4C12-8055-18EC8D0E62DA}" srcOrd="0" destOrd="0" presId="urn:microsoft.com/office/officeart/2005/8/layout/matrix1"/>
    <dgm:cxn modelId="{A08EA022-8798-184D-A94D-4088712171DC}" type="presOf" srcId="{4480F4FF-DA29-415F-ACFE-0216DD20A151}" destId="{5B745198-3532-4C12-8055-18EC8D0E62DA}" srcOrd="0" destOrd="2" presId="urn:microsoft.com/office/officeart/2005/8/layout/matrix1"/>
    <dgm:cxn modelId="{21494DB2-47A4-2841-BF82-09529E933A9E}" type="presOf" srcId="{39511F45-45D6-4EDC-B931-CE19C7550B9D}" destId="{D4C81172-0FB2-4078-BFE2-5A1EEFAA9368}" srcOrd="1" destOrd="4" presId="urn:microsoft.com/office/officeart/2005/8/layout/matrix1"/>
    <dgm:cxn modelId="{D11ED2D5-856B-8245-A506-78DEA966B9CA}" type="presOf" srcId="{FF69EEA0-9743-4239-BEFB-55B4F6E8A8D8}" destId="{6DE9D37D-F94F-41B7-B154-10383BACC8EB}" srcOrd="1" destOrd="0" presId="urn:microsoft.com/office/officeart/2005/8/layout/matrix1"/>
    <dgm:cxn modelId="{78B42EE1-EA9E-4495-AC5F-18CBB934048A}" srcId="{D2A6C0FF-E36A-4F5A-B6DC-3BF81CAEA416}" destId="{FF69EEA0-9743-4239-BEFB-55B4F6E8A8D8}" srcOrd="1" destOrd="0" parTransId="{69760548-A1F8-4DBF-8C40-100636BD682D}" sibTransId="{55F27A11-4F36-4601-9920-E1D702B194C9}"/>
    <dgm:cxn modelId="{FE949EE4-0D5E-A14C-8F23-A447698FB6CB}" type="presParOf" srcId="{7A515A56-F5A8-4AB4-A2F5-27DD8BD4572F}" destId="{8AB37E6F-8F73-4D12-9B72-5BD4F5B0764C}" srcOrd="0" destOrd="0" presId="urn:microsoft.com/office/officeart/2005/8/layout/matrix1"/>
    <dgm:cxn modelId="{08344237-47A8-854D-9812-1BCCE9C85131}" type="presParOf" srcId="{8AB37E6F-8F73-4D12-9B72-5BD4F5B0764C}" destId="{E5DDF07D-6D77-4103-ACC6-9F5A3EE761A8}" srcOrd="0" destOrd="0" presId="urn:microsoft.com/office/officeart/2005/8/layout/matrix1"/>
    <dgm:cxn modelId="{6FA1BAEC-164C-9B41-939F-28811EAD031B}" type="presParOf" srcId="{8AB37E6F-8F73-4D12-9B72-5BD4F5B0764C}" destId="{BF565422-FB46-43BD-A699-5C715E48492E}" srcOrd="1" destOrd="0" presId="urn:microsoft.com/office/officeart/2005/8/layout/matrix1"/>
    <dgm:cxn modelId="{BE027367-4564-EA41-908D-F969611746EA}" type="presParOf" srcId="{8AB37E6F-8F73-4D12-9B72-5BD4F5B0764C}" destId="{5B745198-3532-4C12-8055-18EC8D0E62DA}" srcOrd="2" destOrd="0" presId="urn:microsoft.com/office/officeart/2005/8/layout/matrix1"/>
    <dgm:cxn modelId="{87AB37AF-12D7-414E-838F-D205C20F5135}" type="presParOf" srcId="{8AB37E6F-8F73-4D12-9B72-5BD4F5B0764C}" destId="{6DE9D37D-F94F-41B7-B154-10383BACC8EB}" srcOrd="3" destOrd="0" presId="urn:microsoft.com/office/officeart/2005/8/layout/matrix1"/>
    <dgm:cxn modelId="{CE237478-65C7-8B49-A1F9-97595844B554}" type="presParOf" srcId="{8AB37E6F-8F73-4D12-9B72-5BD4F5B0764C}" destId="{C76553B2-16DC-432B-BD7D-CCB32DEAA085}" srcOrd="4" destOrd="0" presId="urn:microsoft.com/office/officeart/2005/8/layout/matrix1"/>
    <dgm:cxn modelId="{97E70E57-5F05-4945-8DB0-9931E1A3B520}" type="presParOf" srcId="{8AB37E6F-8F73-4D12-9B72-5BD4F5B0764C}" destId="{8CAFF266-B2C2-4D61-940C-80D1F92CEC16}" srcOrd="5" destOrd="0" presId="urn:microsoft.com/office/officeart/2005/8/layout/matrix1"/>
    <dgm:cxn modelId="{72F8FC30-9D1E-4245-84BE-D6D7A43E5E5D}" type="presParOf" srcId="{8AB37E6F-8F73-4D12-9B72-5BD4F5B0764C}" destId="{82E9EADC-76A2-425F-A578-3F5C90AAA8F8}" srcOrd="6" destOrd="0" presId="urn:microsoft.com/office/officeart/2005/8/layout/matrix1"/>
    <dgm:cxn modelId="{77FC0BBD-A05F-0F4B-B9A0-0024A79F11C2}" type="presParOf" srcId="{8AB37E6F-8F73-4D12-9B72-5BD4F5B0764C}" destId="{D4C81172-0FB2-4078-BFE2-5A1EEFAA9368}" srcOrd="7" destOrd="0" presId="urn:microsoft.com/office/officeart/2005/8/layout/matrix1"/>
    <dgm:cxn modelId="{1A8FD643-83A3-5643-B254-BB766CBEF843}" type="presParOf" srcId="{7A515A56-F5A8-4AB4-A2F5-27DD8BD4572F}" destId="{E7C26FD6-0BA3-4D44-A8E0-9001043910F1}" srcOrd="1" destOrd="0" presId="urn:microsoft.com/office/officeart/2005/8/layout/matrix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40863AE-6DF4-420D-BC94-30F3AD0D9A5D}">
      <dsp:nvSpPr>
        <dsp:cNvPr id="0" name=""/>
        <dsp:cNvSpPr/>
      </dsp:nvSpPr>
      <dsp:spPr>
        <a:xfrm>
          <a:off x="0" y="2237067"/>
          <a:ext cx="2275115" cy="244801"/>
        </a:xfrm>
        <a:prstGeom prst="rect">
          <a:avLst/>
        </a:prstGeom>
        <a:solidFill>
          <a:schemeClr val="accent4">
            <a:hueOff val="0"/>
            <a:satOff val="0"/>
            <a:lumOff val="0"/>
            <a:alphaOff val="0"/>
          </a:schemeClr>
        </a:solidFill>
        <a:ln>
          <a:noFill/>
        </a:ln>
        <a:effectLst>
          <a:outerShdw blurRad="40000" dist="23000" dir="5400000" rotWithShape="0">
            <a:srgbClr val="000000">
              <a:alpha val="35000"/>
            </a:srgbClr>
          </a:outerShdw>
        </a:effectLst>
        <a:sp3d extrusionH="190500" prstMaterial="matte">
          <a:bevelT w="120650" h="38100" prst="relaxedInset"/>
          <a:bevelB w="120650" h="571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71120" tIns="71120" rIns="71120" bIns="71120" numCol="1" spcCol="1270" anchor="ctr" anchorCtr="0">
          <a:noAutofit/>
        </a:bodyPr>
        <a:lstStyle/>
        <a:p>
          <a:pPr lvl="0" algn="ctr" defTabSz="444500">
            <a:lnSpc>
              <a:spcPct val="90000"/>
            </a:lnSpc>
            <a:spcBef>
              <a:spcPct val="0"/>
            </a:spcBef>
            <a:spcAft>
              <a:spcPct val="35000"/>
            </a:spcAft>
          </a:pPr>
          <a:r>
            <a:rPr lang="en-US" sz="1000" kern="1200" dirty="0" smtClean="0"/>
            <a:t>Audit trail</a:t>
          </a:r>
          <a:endParaRPr lang="en-US" sz="1000" kern="1200" dirty="0"/>
        </a:p>
      </dsp:txBody>
      <dsp:txXfrm>
        <a:off x="0" y="2237067"/>
        <a:ext cx="2275115" cy="244801"/>
      </dsp:txXfrm>
    </dsp:sp>
    <dsp:sp modelId="{E91C05EE-1C51-4D31-96B9-AB7DD144D71A}">
      <dsp:nvSpPr>
        <dsp:cNvPr id="0" name=""/>
        <dsp:cNvSpPr/>
      </dsp:nvSpPr>
      <dsp:spPr>
        <a:xfrm rot="10800000">
          <a:off x="0" y="1864235"/>
          <a:ext cx="2275115" cy="376504"/>
        </a:xfrm>
        <a:prstGeom prst="upArrowCallout">
          <a:avLst/>
        </a:prstGeom>
        <a:solidFill>
          <a:schemeClr val="accent4">
            <a:hueOff val="2047065"/>
            <a:satOff val="-8154"/>
            <a:lumOff val="2778"/>
            <a:alphaOff val="0"/>
          </a:schemeClr>
        </a:solidFill>
        <a:ln>
          <a:noFill/>
        </a:ln>
        <a:effectLst>
          <a:outerShdw blurRad="40000" dist="23000" dir="5400000" rotWithShape="0">
            <a:srgbClr val="000000">
              <a:alpha val="35000"/>
            </a:srgbClr>
          </a:outerShdw>
        </a:effectLst>
        <a:sp3d extrusionH="190500" prstMaterial="matte">
          <a:bevelT w="120650" h="38100" prst="relaxedInset"/>
          <a:bevelB w="120650" h="571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71120" tIns="71120" rIns="71120" bIns="71120" numCol="1" spcCol="1270" anchor="ctr" anchorCtr="0">
          <a:noAutofit/>
        </a:bodyPr>
        <a:lstStyle/>
        <a:p>
          <a:pPr lvl="0" algn="ctr" defTabSz="444500">
            <a:lnSpc>
              <a:spcPct val="90000"/>
            </a:lnSpc>
            <a:spcBef>
              <a:spcPct val="0"/>
            </a:spcBef>
            <a:spcAft>
              <a:spcPct val="35000"/>
            </a:spcAft>
          </a:pPr>
          <a:r>
            <a:rPr lang="en-US" sz="1000" kern="1200" dirty="0" smtClean="0"/>
            <a:t>User/Application Rate-limiting</a:t>
          </a:r>
          <a:endParaRPr lang="en-US" sz="1000" kern="1200" dirty="0"/>
        </a:p>
      </dsp:txBody>
      <dsp:txXfrm rot="10800000">
        <a:off x="0" y="1864235"/>
        <a:ext cx="2275115" cy="244641"/>
      </dsp:txXfrm>
    </dsp:sp>
    <dsp:sp modelId="{0788C44F-E736-44A8-BFD5-6137C1C8D0A6}">
      <dsp:nvSpPr>
        <dsp:cNvPr id="0" name=""/>
        <dsp:cNvSpPr/>
      </dsp:nvSpPr>
      <dsp:spPr>
        <a:xfrm rot="10800000">
          <a:off x="0" y="1491403"/>
          <a:ext cx="2275115" cy="376504"/>
        </a:xfrm>
        <a:prstGeom prst="upArrowCallout">
          <a:avLst/>
        </a:prstGeom>
        <a:solidFill>
          <a:schemeClr val="accent4">
            <a:hueOff val="4094130"/>
            <a:satOff val="-16309"/>
            <a:lumOff val="5556"/>
            <a:alphaOff val="0"/>
          </a:schemeClr>
        </a:solidFill>
        <a:ln>
          <a:noFill/>
        </a:ln>
        <a:effectLst>
          <a:outerShdw blurRad="40000" dist="23000" dir="5400000" rotWithShape="0">
            <a:srgbClr val="000000">
              <a:alpha val="35000"/>
            </a:srgbClr>
          </a:outerShdw>
        </a:effectLst>
        <a:sp3d extrusionH="190500" prstMaterial="matte">
          <a:bevelT w="120650" h="38100" prst="relaxedInset"/>
          <a:bevelB w="120650" h="571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71120" tIns="71120" rIns="71120" bIns="71120" numCol="1" spcCol="1270" anchor="ctr" anchorCtr="0">
          <a:noAutofit/>
        </a:bodyPr>
        <a:lstStyle/>
        <a:p>
          <a:pPr lvl="0" algn="ctr" defTabSz="444500">
            <a:lnSpc>
              <a:spcPct val="90000"/>
            </a:lnSpc>
            <a:spcBef>
              <a:spcPct val="0"/>
            </a:spcBef>
            <a:spcAft>
              <a:spcPct val="35000"/>
            </a:spcAft>
          </a:pPr>
          <a:r>
            <a:rPr lang="en-US" sz="1000" kern="1200" dirty="0" smtClean="0"/>
            <a:t>Policy Enforcement</a:t>
          </a:r>
          <a:endParaRPr lang="en-US" sz="1000" kern="1200" dirty="0"/>
        </a:p>
      </dsp:txBody>
      <dsp:txXfrm rot="10800000">
        <a:off x="0" y="1491403"/>
        <a:ext cx="2275115" cy="244641"/>
      </dsp:txXfrm>
    </dsp:sp>
    <dsp:sp modelId="{972027C5-83FB-425E-86E0-BC818A02F7F0}">
      <dsp:nvSpPr>
        <dsp:cNvPr id="0" name=""/>
        <dsp:cNvSpPr/>
      </dsp:nvSpPr>
      <dsp:spPr>
        <a:xfrm rot="10800000">
          <a:off x="0" y="1118571"/>
          <a:ext cx="2275115" cy="376504"/>
        </a:xfrm>
        <a:prstGeom prst="upArrowCallout">
          <a:avLst/>
        </a:prstGeom>
        <a:solidFill>
          <a:schemeClr val="accent4">
            <a:hueOff val="6141195"/>
            <a:satOff val="-24463"/>
            <a:lumOff val="8333"/>
            <a:alphaOff val="0"/>
          </a:schemeClr>
        </a:solidFill>
        <a:ln>
          <a:noFill/>
        </a:ln>
        <a:effectLst>
          <a:outerShdw blurRad="40000" dist="23000" dir="5400000" rotWithShape="0">
            <a:srgbClr val="000000">
              <a:alpha val="35000"/>
            </a:srgbClr>
          </a:outerShdw>
        </a:effectLst>
        <a:sp3d extrusionH="190500" prstMaterial="matte">
          <a:bevelT w="120650" h="38100" prst="relaxedInset"/>
          <a:bevelB w="120650" h="571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71120" tIns="71120" rIns="71120" bIns="71120" numCol="1" spcCol="1270" anchor="ctr" anchorCtr="0">
          <a:noAutofit/>
        </a:bodyPr>
        <a:lstStyle/>
        <a:p>
          <a:pPr lvl="0" algn="ctr" defTabSz="444500">
            <a:lnSpc>
              <a:spcPct val="90000"/>
            </a:lnSpc>
            <a:spcBef>
              <a:spcPct val="0"/>
            </a:spcBef>
            <a:spcAft>
              <a:spcPct val="35000"/>
            </a:spcAft>
          </a:pPr>
          <a:r>
            <a:rPr lang="en-US" sz="1000" kern="1200" dirty="0" smtClean="0"/>
            <a:t>Visibility at L7+</a:t>
          </a:r>
          <a:endParaRPr lang="en-US" sz="1000" kern="1200" dirty="0"/>
        </a:p>
      </dsp:txBody>
      <dsp:txXfrm rot="10800000">
        <a:off x="0" y="1118571"/>
        <a:ext cx="2275115" cy="244641"/>
      </dsp:txXfrm>
    </dsp:sp>
    <dsp:sp modelId="{D45FAE5B-595B-4DEB-AED7-5A8B31CE661F}">
      <dsp:nvSpPr>
        <dsp:cNvPr id="0" name=""/>
        <dsp:cNvSpPr/>
      </dsp:nvSpPr>
      <dsp:spPr>
        <a:xfrm rot="10800000">
          <a:off x="0" y="745739"/>
          <a:ext cx="2275115" cy="376504"/>
        </a:xfrm>
        <a:prstGeom prst="upArrowCallout">
          <a:avLst/>
        </a:prstGeom>
        <a:solidFill>
          <a:schemeClr val="accent4">
            <a:hueOff val="8188260"/>
            <a:satOff val="-32618"/>
            <a:lumOff val="11111"/>
            <a:alphaOff val="0"/>
          </a:schemeClr>
        </a:solidFill>
        <a:ln>
          <a:noFill/>
        </a:ln>
        <a:effectLst>
          <a:outerShdw blurRad="40000" dist="23000" dir="5400000" rotWithShape="0">
            <a:srgbClr val="000000">
              <a:alpha val="35000"/>
            </a:srgbClr>
          </a:outerShdw>
        </a:effectLst>
        <a:sp3d extrusionH="190500" prstMaterial="matte">
          <a:bevelT w="120650" h="38100" prst="relaxedInset"/>
          <a:bevelB w="120650" h="571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71120" tIns="71120" rIns="71120" bIns="71120" numCol="1" spcCol="1270" anchor="ctr" anchorCtr="0">
          <a:noAutofit/>
        </a:bodyPr>
        <a:lstStyle/>
        <a:p>
          <a:pPr lvl="0" algn="ctr" defTabSz="444500">
            <a:lnSpc>
              <a:spcPct val="90000"/>
            </a:lnSpc>
            <a:spcBef>
              <a:spcPct val="0"/>
            </a:spcBef>
            <a:spcAft>
              <a:spcPct val="35000"/>
            </a:spcAft>
          </a:pPr>
          <a:r>
            <a:rPr lang="en-US" sz="1000" kern="1200" dirty="0" smtClean="0"/>
            <a:t>UTM  &amp; Rogue Threat Detection</a:t>
          </a:r>
          <a:endParaRPr lang="en-US" sz="1000" kern="1200" dirty="0"/>
        </a:p>
      </dsp:txBody>
      <dsp:txXfrm rot="10800000">
        <a:off x="0" y="745739"/>
        <a:ext cx="2275115" cy="244641"/>
      </dsp:txXfrm>
    </dsp:sp>
    <dsp:sp modelId="{6E936A12-1220-489A-8A73-6664EE97F7A9}">
      <dsp:nvSpPr>
        <dsp:cNvPr id="0" name=""/>
        <dsp:cNvSpPr/>
      </dsp:nvSpPr>
      <dsp:spPr>
        <a:xfrm rot="10800000">
          <a:off x="0" y="372907"/>
          <a:ext cx="2275115" cy="376504"/>
        </a:xfrm>
        <a:prstGeom prst="upArrowCallout">
          <a:avLst/>
        </a:prstGeom>
        <a:solidFill>
          <a:schemeClr val="accent4">
            <a:hueOff val="10235326"/>
            <a:satOff val="-40772"/>
            <a:lumOff val="13889"/>
            <a:alphaOff val="0"/>
          </a:schemeClr>
        </a:solidFill>
        <a:ln>
          <a:noFill/>
        </a:ln>
        <a:effectLst>
          <a:outerShdw blurRad="40000" dist="23000" dir="5400000" rotWithShape="0">
            <a:srgbClr val="000000">
              <a:alpha val="35000"/>
            </a:srgbClr>
          </a:outerShdw>
        </a:effectLst>
        <a:sp3d extrusionH="190500" prstMaterial="matte">
          <a:bevelT w="120650" h="38100" prst="relaxedInset"/>
          <a:bevelB w="120650" h="571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71120" tIns="71120" rIns="71120" bIns="71120" numCol="1" spcCol="1270" anchor="ctr" anchorCtr="0">
          <a:noAutofit/>
        </a:bodyPr>
        <a:lstStyle/>
        <a:p>
          <a:pPr lvl="0" algn="ctr" defTabSz="444500">
            <a:lnSpc>
              <a:spcPct val="90000"/>
            </a:lnSpc>
            <a:spcBef>
              <a:spcPct val="0"/>
            </a:spcBef>
            <a:spcAft>
              <a:spcPct val="35000"/>
            </a:spcAft>
          </a:pPr>
          <a:r>
            <a:rPr lang="en-US" sz="1000" kern="1200" dirty="0" smtClean="0"/>
            <a:t>Role Derivation</a:t>
          </a:r>
          <a:endParaRPr lang="en-US" sz="1000" kern="1200" dirty="0"/>
        </a:p>
      </dsp:txBody>
      <dsp:txXfrm rot="10800000">
        <a:off x="0" y="372907"/>
        <a:ext cx="2275115" cy="244641"/>
      </dsp:txXfrm>
    </dsp:sp>
    <dsp:sp modelId="{61A41DC5-E298-43A2-9D1B-619CB30E379E}">
      <dsp:nvSpPr>
        <dsp:cNvPr id="0" name=""/>
        <dsp:cNvSpPr/>
      </dsp:nvSpPr>
      <dsp:spPr>
        <a:xfrm rot="10800000">
          <a:off x="0" y="75"/>
          <a:ext cx="2275115" cy="376504"/>
        </a:xfrm>
        <a:prstGeom prst="upArrowCallout">
          <a:avLst/>
        </a:prstGeom>
        <a:solidFill>
          <a:schemeClr val="accent4">
            <a:hueOff val="12282391"/>
            <a:satOff val="-48927"/>
            <a:lumOff val="16667"/>
            <a:alphaOff val="0"/>
          </a:schemeClr>
        </a:solidFill>
        <a:ln>
          <a:noFill/>
        </a:ln>
        <a:effectLst>
          <a:outerShdw blurRad="40000" dist="23000" dir="5400000" rotWithShape="0">
            <a:srgbClr val="000000">
              <a:alpha val="35000"/>
            </a:srgbClr>
          </a:outerShdw>
        </a:effectLst>
        <a:sp3d extrusionH="190500" prstMaterial="matte">
          <a:bevelT w="120650" h="38100" prst="relaxedInset"/>
          <a:bevelB w="120650" h="571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71120" tIns="71120" rIns="71120" bIns="71120" numCol="1" spcCol="1270" anchor="ctr" anchorCtr="0">
          <a:noAutofit/>
        </a:bodyPr>
        <a:lstStyle/>
        <a:p>
          <a:pPr lvl="0" algn="ctr" defTabSz="444500">
            <a:lnSpc>
              <a:spcPct val="90000"/>
            </a:lnSpc>
            <a:spcBef>
              <a:spcPct val="0"/>
            </a:spcBef>
            <a:spcAft>
              <a:spcPct val="35000"/>
            </a:spcAft>
          </a:pPr>
          <a:r>
            <a:rPr lang="en-US" sz="1000" kern="1200" dirty="0" smtClean="0"/>
            <a:t>Authentication</a:t>
          </a:r>
          <a:endParaRPr lang="en-US" sz="1000" kern="1200" dirty="0"/>
        </a:p>
      </dsp:txBody>
      <dsp:txXfrm rot="10800000">
        <a:off x="0" y="75"/>
        <a:ext cx="2275115" cy="24464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40863AE-6DF4-420D-BC94-30F3AD0D9A5D}">
      <dsp:nvSpPr>
        <dsp:cNvPr id="0" name=""/>
        <dsp:cNvSpPr/>
      </dsp:nvSpPr>
      <dsp:spPr>
        <a:xfrm>
          <a:off x="0" y="4297523"/>
          <a:ext cx="4713514" cy="470275"/>
        </a:xfrm>
        <a:prstGeom prst="rect">
          <a:avLst/>
        </a:prstGeom>
        <a:solidFill>
          <a:schemeClr val="accent4">
            <a:hueOff val="0"/>
            <a:satOff val="0"/>
            <a:lumOff val="0"/>
            <a:alphaOff val="0"/>
          </a:schemeClr>
        </a:solidFill>
        <a:ln>
          <a:noFill/>
        </a:ln>
        <a:effectLst>
          <a:outerShdw blurRad="40000" dist="23000" dir="5400000" rotWithShape="0">
            <a:srgbClr val="000000">
              <a:alpha val="35000"/>
            </a:srgbClr>
          </a:outerShdw>
        </a:effectLst>
        <a:sp3d extrusionH="190500" prstMaterial="matte">
          <a:bevelT w="120650" h="38100" prst="relaxedInset"/>
          <a:bevelB w="120650" h="571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170688" tIns="170688" rIns="170688" bIns="170688" numCol="1" spcCol="1270" anchor="ctr" anchorCtr="0">
          <a:noAutofit/>
        </a:bodyPr>
        <a:lstStyle/>
        <a:p>
          <a:pPr lvl="0" algn="ctr" defTabSz="1066800">
            <a:lnSpc>
              <a:spcPct val="90000"/>
            </a:lnSpc>
            <a:spcBef>
              <a:spcPct val="0"/>
            </a:spcBef>
            <a:spcAft>
              <a:spcPct val="35000"/>
            </a:spcAft>
          </a:pPr>
          <a:r>
            <a:rPr lang="en-US" sz="2400" kern="1200" dirty="0" smtClean="0"/>
            <a:t>Audit trail</a:t>
          </a:r>
          <a:endParaRPr lang="en-US" sz="2400" kern="1200" dirty="0"/>
        </a:p>
      </dsp:txBody>
      <dsp:txXfrm>
        <a:off x="0" y="4297523"/>
        <a:ext cx="4713514" cy="470275"/>
      </dsp:txXfrm>
    </dsp:sp>
    <dsp:sp modelId="{E91C05EE-1C51-4D31-96B9-AB7DD144D71A}">
      <dsp:nvSpPr>
        <dsp:cNvPr id="0" name=""/>
        <dsp:cNvSpPr/>
      </dsp:nvSpPr>
      <dsp:spPr>
        <a:xfrm rot="10800000">
          <a:off x="0" y="3581293"/>
          <a:ext cx="4713514" cy="723283"/>
        </a:xfrm>
        <a:prstGeom prst="upArrowCallout">
          <a:avLst/>
        </a:prstGeom>
        <a:solidFill>
          <a:schemeClr val="accent4">
            <a:hueOff val="2047065"/>
            <a:satOff val="-8154"/>
            <a:lumOff val="2778"/>
            <a:alphaOff val="0"/>
          </a:schemeClr>
        </a:solidFill>
        <a:ln>
          <a:noFill/>
        </a:ln>
        <a:effectLst>
          <a:outerShdw blurRad="40000" dist="23000" dir="5400000" rotWithShape="0">
            <a:srgbClr val="000000">
              <a:alpha val="35000"/>
            </a:srgbClr>
          </a:outerShdw>
        </a:effectLst>
        <a:sp3d extrusionH="190500" prstMaterial="matte">
          <a:bevelT w="120650" h="38100" prst="relaxedInset"/>
          <a:bevelB w="120650" h="571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170688" tIns="170688" rIns="170688" bIns="170688" numCol="1" spcCol="1270" anchor="ctr" anchorCtr="0">
          <a:noAutofit/>
        </a:bodyPr>
        <a:lstStyle/>
        <a:p>
          <a:pPr lvl="0" algn="ctr" defTabSz="1066800">
            <a:lnSpc>
              <a:spcPct val="90000"/>
            </a:lnSpc>
            <a:spcBef>
              <a:spcPct val="0"/>
            </a:spcBef>
            <a:spcAft>
              <a:spcPct val="35000"/>
            </a:spcAft>
          </a:pPr>
          <a:r>
            <a:rPr lang="en-US" sz="2400" kern="1200" dirty="0" smtClean="0"/>
            <a:t>User/Application Rate-limiting</a:t>
          </a:r>
          <a:endParaRPr lang="en-US" sz="2400" kern="1200" dirty="0"/>
        </a:p>
      </dsp:txBody>
      <dsp:txXfrm rot="10800000">
        <a:off x="0" y="3581293"/>
        <a:ext cx="4713514" cy="469968"/>
      </dsp:txXfrm>
    </dsp:sp>
    <dsp:sp modelId="{0788C44F-E736-44A8-BFD5-6137C1C8D0A6}">
      <dsp:nvSpPr>
        <dsp:cNvPr id="0" name=""/>
        <dsp:cNvSpPr/>
      </dsp:nvSpPr>
      <dsp:spPr>
        <a:xfrm rot="10800000">
          <a:off x="0" y="2865063"/>
          <a:ext cx="4713514" cy="723283"/>
        </a:xfrm>
        <a:prstGeom prst="upArrowCallout">
          <a:avLst/>
        </a:prstGeom>
        <a:solidFill>
          <a:schemeClr val="accent4">
            <a:hueOff val="4094130"/>
            <a:satOff val="-16309"/>
            <a:lumOff val="5556"/>
            <a:alphaOff val="0"/>
          </a:schemeClr>
        </a:solidFill>
        <a:ln>
          <a:noFill/>
        </a:ln>
        <a:effectLst>
          <a:outerShdw blurRad="40000" dist="23000" dir="5400000" rotWithShape="0">
            <a:srgbClr val="000000">
              <a:alpha val="35000"/>
            </a:srgbClr>
          </a:outerShdw>
        </a:effectLst>
        <a:sp3d extrusionH="190500" prstMaterial="matte">
          <a:bevelT w="120650" h="38100" prst="relaxedInset"/>
          <a:bevelB w="120650" h="571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170688" tIns="170688" rIns="170688" bIns="170688" numCol="1" spcCol="1270" anchor="ctr" anchorCtr="0">
          <a:noAutofit/>
        </a:bodyPr>
        <a:lstStyle/>
        <a:p>
          <a:pPr lvl="0" algn="ctr" defTabSz="1066800">
            <a:lnSpc>
              <a:spcPct val="90000"/>
            </a:lnSpc>
            <a:spcBef>
              <a:spcPct val="0"/>
            </a:spcBef>
            <a:spcAft>
              <a:spcPct val="35000"/>
            </a:spcAft>
          </a:pPr>
          <a:r>
            <a:rPr lang="en-US" sz="2400" kern="1200" dirty="0" smtClean="0"/>
            <a:t>Policy Enforcement</a:t>
          </a:r>
          <a:endParaRPr lang="en-US" sz="2400" kern="1200" dirty="0"/>
        </a:p>
      </dsp:txBody>
      <dsp:txXfrm rot="10800000">
        <a:off x="0" y="2865063"/>
        <a:ext cx="4713514" cy="469968"/>
      </dsp:txXfrm>
    </dsp:sp>
    <dsp:sp modelId="{972027C5-83FB-425E-86E0-BC818A02F7F0}">
      <dsp:nvSpPr>
        <dsp:cNvPr id="0" name=""/>
        <dsp:cNvSpPr/>
      </dsp:nvSpPr>
      <dsp:spPr>
        <a:xfrm rot="10800000">
          <a:off x="0" y="2148833"/>
          <a:ext cx="4713514" cy="723283"/>
        </a:xfrm>
        <a:prstGeom prst="upArrowCallout">
          <a:avLst/>
        </a:prstGeom>
        <a:solidFill>
          <a:schemeClr val="accent4">
            <a:hueOff val="6141195"/>
            <a:satOff val="-24463"/>
            <a:lumOff val="8333"/>
            <a:alphaOff val="0"/>
          </a:schemeClr>
        </a:solidFill>
        <a:ln>
          <a:noFill/>
        </a:ln>
        <a:effectLst>
          <a:outerShdw blurRad="40000" dist="23000" dir="5400000" rotWithShape="0">
            <a:srgbClr val="000000">
              <a:alpha val="35000"/>
            </a:srgbClr>
          </a:outerShdw>
        </a:effectLst>
        <a:sp3d extrusionH="190500" prstMaterial="matte">
          <a:bevelT w="120650" h="38100" prst="relaxedInset"/>
          <a:bevelB w="120650" h="571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170688" tIns="170688" rIns="170688" bIns="170688" numCol="1" spcCol="1270" anchor="ctr" anchorCtr="0">
          <a:noAutofit/>
        </a:bodyPr>
        <a:lstStyle/>
        <a:p>
          <a:pPr lvl="0" algn="ctr" defTabSz="1066800">
            <a:lnSpc>
              <a:spcPct val="90000"/>
            </a:lnSpc>
            <a:spcBef>
              <a:spcPct val="0"/>
            </a:spcBef>
            <a:spcAft>
              <a:spcPct val="35000"/>
            </a:spcAft>
          </a:pPr>
          <a:r>
            <a:rPr lang="en-US" sz="2400" kern="1200" dirty="0" smtClean="0"/>
            <a:t>Visibility at L7+</a:t>
          </a:r>
          <a:endParaRPr lang="en-US" sz="2400" kern="1200" dirty="0"/>
        </a:p>
      </dsp:txBody>
      <dsp:txXfrm rot="10800000">
        <a:off x="0" y="2148833"/>
        <a:ext cx="4713514" cy="469968"/>
      </dsp:txXfrm>
    </dsp:sp>
    <dsp:sp modelId="{D45FAE5B-595B-4DEB-AED7-5A8B31CE661F}">
      <dsp:nvSpPr>
        <dsp:cNvPr id="0" name=""/>
        <dsp:cNvSpPr/>
      </dsp:nvSpPr>
      <dsp:spPr>
        <a:xfrm rot="10800000">
          <a:off x="0" y="1432603"/>
          <a:ext cx="4713514" cy="723283"/>
        </a:xfrm>
        <a:prstGeom prst="upArrowCallout">
          <a:avLst/>
        </a:prstGeom>
        <a:solidFill>
          <a:schemeClr val="accent4">
            <a:hueOff val="8188260"/>
            <a:satOff val="-32618"/>
            <a:lumOff val="11111"/>
            <a:alphaOff val="0"/>
          </a:schemeClr>
        </a:solidFill>
        <a:ln>
          <a:noFill/>
        </a:ln>
        <a:effectLst>
          <a:outerShdw blurRad="40000" dist="23000" dir="5400000" rotWithShape="0">
            <a:srgbClr val="000000">
              <a:alpha val="35000"/>
            </a:srgbClr>
          </a:outerShdw>
        </a:effectLst>
        <a:sp3d extrusionH="190500" prstMaterial="matte">
          <a:bevelT w="120650" h="38100" prst="relaxedInset"/>
          <a:bevelB w="120650" h="571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170688" tIns="170688" rIns="170688" bIns="170688" numCol="1" spcCol="1270" anchor="ctr" anchorCtr="0">
          <a:noAutofit/>
        </a:bodyPr>
        <a:lstStyle/>
        <a:p>
          <a:pPr lvl="0" algn="ctr" defTabSz="1066800">
            <a:lnSpc>
              <a:spcPct val="90000"/>
            </a:lnSpc>
            <a:spcBef>
              <a:spcPct val="0"/>
            </a:spcBef>
            <a:spcAft>
              <a:spcPct val="35000"/>
            </a:spcAft>
          </a:pPr>
          <a:r>
            <a:rPr lang="en-US" sz="2400" kern="1200" dirty="0" smtClean="0"/>
            <a:t>UTM  &amp; Rogue Threat Detection</a:t>
          </a:r>
          <a:endParaRPr lang="en-US" sz="2400" kern="1200" dirty="0"/>
        </a:p>
      </dsp:txBody>
      <dsp:txXfrm rot="10800000">
        <a:off x="0" y="1432603"/>
        <a:ext cx="4713514" cy="469968"/>
      </dsp:txXfrm>
    </dsp:sp>
    <dsp:sp modelId="{6E936A12-1220-489A-8A73-6664EE97F7A9}">
      <dsp:nvSpPr>
        <dsp:cNvPr id="0" name=""/>
        <dsp:cNvSpPr/>
      </dsp:nvSpPr>
      <dsp:spPr>
        <a:xfrm rot="10800000">
          <a:off x="0" y="716374"/>
          <a:ext cx="4713514" cy="723283"/>
        </a:xfrm>
        <a:prstGeom prst="upArrowCallout">
          <a:avLst/>
        </a:prstGeom>
        <a:solidFill>
          <a:schemeClr val="accent4">
            <a:hueOff val="10235326"/>
            <a:satOff val="-40772"/>
            <a:lumOff val="13889"/>
            <a:alphaOff val="0"/>
          </a:schemeClr>
        </a:solidFill>
        <a:ln>
          <a:noFill/>
        </a:ln>
        <a:effectLst>
          <a:outerShdw blurRad="40000" dist="23000" dir="5400000" rotWithShape="0">
            <a:srgbClr val="000000">
              <a:alpha val="35000"/>
            </a:srgbClr>
          </a:outerShdw>
        </a:effectLst>
        <a:sp3d extrusionH="190500" prstMaterial="matte">
          <a:bevelT w="120650" h="38100" prst="relaxedInset"/>
          <a:bevelB w="120650" h="571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170688" tIns="170688" rIns="170688" bIns="170688" numCol="1" spcCol="1270" anchor="ctr" anchorCtr="0">
          <a:noAutofit/>
        </a:bodyPr>
        <a:lstStyle/>
        <a:p>
          <a:pPr lvl="0" algn="ctr" defTabSz="1066800">
            <a:lnSpc>
              <a:spcPct val="90000"/>
            </a:lnSpc>
            <a:spcBef>
              <a:spcPct val="0"/>
            </a:spcBef>
            <a:spcAft>
              <a:spcPct val="35000"/>
            </a:spcAft>
          </a:pPr>
          <a:r>
            <a:rPr lang="en-US" sz="2400" kern="1200" dirty="0" smtClean="0"/>
            <a:t>Role Derivation</a:t>
          </a:r>
          <a:endParaRPr lang="en-US" sz="2400" kern="1200" dirty="0"/>
        </a:p>
      </dsp:txBody>
      <dsp:txXfrm rot="10800000">
        <a:off x="0" y="716374"/>
        <a:ext cx="4713514" cy="469968"/>
      </dsp:txXfrm>
    </dsp:sp>
    <dsp:sp modelId="{61A41DC5-E298-43A2-9D1B-619CB30E379E}">
      <dsp:nvSpPr>
        <dsp:cNvPr id="0" name=""/>
        <dsp:cNvSpPr/>
      </dsp:nvSpPr>
      <dsp:spPr>
        <a:xfrm rot="10800000">
          <a:off x="0" y="144"/>
          <a:ext cx="4713514" cy="723283"/>
        </a:xfrm>
        <a:prstGeom prst="upArrowCallout">
          <a:avLst/>
        </a:prstGeom>
        <a:solidFill>
          <a:schemeClr val="accent4">
            <a:hueOff val="12282391"/>
            <a:satOff val="-48927"/>
            <a:lumOff val="16667"/>
            <a:alphaOff val="0"/>
          </a:schemeClr>
        </a:solidFill>
        <a:ln>
          <a:noFill/>
        </a:ln>
        <a:effectLst>
          <a:outerShdw blurRad="40000" dist="23000" dir="5400000" rotWithShape="0">
            <a:srgbClr val="000000">
              <a:alpha val="35000"/>
            </a:srgbClr>
          </a:outerShdw>
        </a:effectLst>
        <a:sp3d extrusionH="190500" prstMaterial="matte">
          <a:bevelT w="120650" h="38100" prst="relaxedInset"/>
          <a:bevelB w="120650" h="571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170688" tIns="170688" rIns="170688" bIns="170688" numCol="1" spcCol="1270" anchor="ctr" anchorCtr="0">
          <a:noAutofit/>
        </a:bodyPr>
        <a:lstStyle/>
        <a:p>
          <a:pPr lvl="0" algn="ctr" defTabSz="1066800">
            <a:lnSpc>
              <a:spcPct val="90000"/>
            </a:lnSpc>
            <a:spcBef>
              <a:spcPct val="0"/>
            </a:spcBef>
            <a:spcAft>
              <a:spcPct val="35000"/>
            </a:spcAft>
          </a:pPr>
          <a:r>
            <a:rPr lang="en-US" sz="2400" kern="1200" dirty="0" smtClean="0"/>
            <a:t>Authentication</a:t>
          </a:r>
          <a:endParaRPr lang="en-US" sz="2400" kern="1200" dirty="0"/>
        </a:p>
      </dsp:txBody>
      <dsp:txXfrm rot="10800000">
        <a:off x="0" y="144"/>
        <a:ext cx="4713514" cy="469968"/>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88FBE7A-C418-44AE-A27F-1BB0AF8160CF}">
      <dsp:nvSpPr>
        <dsp:cNvPr id="0" name=""/>
        <dsp:cNvSpPr/>
      </dsp:nvSpPr>
      <dsp:spPr>
        <a:xfrm>
          <a:off x="3687699" y="1075492"/>
          <a:ext cx="6359278" cy="6359278"/>
        </a:xfrm>
        <a:prstGeom prst="blockArc">
          <a:avLst>
            <a:gd name="adj1" fmla="val 13338374"/>
            <a:gd name="adj2" fmla="val 16226295"/>
            <a:gd name="adj3" fmla="val 3913"/>
          </a:avLst>
        </a:prstGeom>
        <a:solidFill>
          <a:schemeClr val="bg2">
            <a:lumMod val="50000"/>
          </a:schemeClr>
        </a:solidFill>
        <a:ln>
          <a:noFill/>
        </a:ln>
        <a:effectLst/>
        <a:sp3d z="-227350" prstMaterial="matte"/>
      </dsp:spPr>
      <dsp:style>
        <a:lnRef idx="0">
          <a:scrgbClr r="0" g="0" b="0"/>
        </a:lnRef>
        <a:fillRef idx="1">
          <a:scrgbClr r="0" g="0" b="0"/>
        </a:fillRef>
        <a:effectRef idx="0">
          <a:scrgbClr r="0" g="0" b="0"/>
        </a:effectRef>
        <a:fontRef idx="minor">
          <a:schemeClr val="lt1"/>
        </a:fontRef>
      </dsp:style>
    </dsp:sp>
    <dsp:sp modelId="{5F70D70B-2094-4BFE-9AFA-03190FF12D5A}">
      <dsp:nvSpPr>
        <dsp:cNvPr id="0" name=""/>
        <dsp:cNvSpPr/>
      </dsp:nvSpPr>
      <dsp:spPr>
        <a:xfrm>
          <a:off x="4031213" y="620640"/>
          <a:ext cx="6359278" cy="6359278"/>
        </a:xfrm>
        <a:prstGeom prst="blockArc">
          <a:avLst>
            <a:gd name="adj1" fmla="val 10066161"/>
            <a:gd name="adj2" fmla="val 12708936"/>
            <a:gd name="adj3" fmla="val 3913"/>
          </a:avLst>
        </a:prstGeom>
        <a:solidFill>
          <a:schemeClr val="bg2">
            <a:lumMod val="50000"/>
          </a:schemeClr>
        </a:solidFill>
        <a:ln>
          <a:noFill/>
        </a:ln>
        <a:effectLst/>
        <a:sp3d z="-227350" prstMaterial="matte"/>
      </dsp:spPr>
      <dsp:style>
        <a:lnRef idx="0">
          <a:scrgbClr r="0" g="0" b="0"/>
        </a:lnRef>
        <a:fillRef idx="1">
          <a:scrgbClr r="0" g="0" b="0"/>
        </a:fillRef>
        <a:effectRef idx="0">
          <a:scrgbClr r="0" g="0" b="0"/>
        </a:effectRef>
        <a:fontRef idx="minor">
          <a:schemeClr val="lt1"/>
        </a:fontRef>
      </dsp:style>
    </dsp:sp>
    <dsp:sp modelId="{68E1713D-ED6F-4B2E-860D-733053CAA381}">
      <dsp:nvSpPr>
        <dsp:cNvPr id="0" name=""/>
        <dsp:cNvSpPr/>
      </dsp:nvSpPr>
      <dsp:spPr>
        <a:xfrm>
          <a:off x="3851893" y="57680"/>
          <a:ext cx="6359278" cy="6359278"/>
        </a:xfrm>
        <a:prstGeom prst="blockArc">
          <a:avLst>
            <a:gd name="adj1" fmla="val 7196552"/>
            <a:gd name="adj2" fmla="val 9413644"/>
            <a:gd name="adj3" fmla="val 3913"/>
          </a:avLst>
        </a:prstGeom>
        <a:solidFill>
          <a:schemeClr val="bg2">
            <a:lumMod val="50000"/>
          </a:schemeClr>
        </a:solidFill>
        <a:ln>
          <a:noFill/>
        </a:ln>
        <a:effectLst/>
        <a:sp3d z="-227350" prstMaterial="matte"/>
      </dsp:spPr>
      <dsp:style>
        <a:lnRef idx="0">
          <a:scrgbClr r="0" g="0" b="0"/>
        </a:lnRef>
        <a:fillRef idx="1">
          <a:scrgbClr r="0" g="0" b="0"/>
        </a:fillRef>
        <a:effectRef idx="0">
          <a:scrgbClr r="0" g="0" b="0"/>
        </a:effectRef>
        <a:fontRef idx="minor">
          <a:schemeClr val="lt1"/>
        </a:fontRef>
      </dsp:style>
    </dsp:sp>
    <dsp:sp modelId="{D5115249-DCD8-4A4B-9DAA-C9A952371F55}">
      <dsp:nvSpPr>
        <dsp:cNvPr id="0" name=""/>
        <dsp:cNvSpPr/>
      </dsp:nvSpPr>
      <dsp:spPr>
        <a:xfrm>
          <a:off x="3287172" y="-196609"/>
          <a:ext cx="6359278" cy="6359278"/>
        </a:xfrm>
        <a:prstGeom prst="blockArc">
          <a:avLst>
            <a:gd name="adj1" fmla="val 4343579"/>
            <a:gd name="adj2" fmla="val 6512455"/>
            <a:gd name="adj3" fmla="val 3913"/>
          </a:avLst>
        </a:prstGeom>
        <a:solidFill>
          <a:schemeClr val="bg2">
            <a:lumMod val="50000"/>
          </a:schemeClr>
        </a:solidFill>
        <a:ln>
          <a:noFill/>
        </a:ln>
        <a:effectLst/>
        <a:sp3d z="-227350" prstMaterial="matte"/>
      </dsp:spPr>
      <dsp:style>
        <a:lnRef idx="0">
          <a:scrgbClr r="0" g="0" b="0"/>
        </a:lnRef>
        <a:fillRef idx="1">
          <a:scrgbClr r="0" g="0" b="0"/>
        </a:fillRef>
        <a:effectRef idx="0">
          <a:scrgbClr r="0" g="0" b="0"/>
        </a:effectRef>
        <a:fontRef idx="minor">
          <a:schemeClr val="lt1"/>
        </a:fontRef>
      </dsp:style>
    </dsp:sp>
    <dsp:sp modelId="{B9692060-2BF9-40BB-8CFF-AE35234850E9}">
      <dsp:nvSpPr>
        <dsp:cNvPr id="0" name=""/>
        <dsp:cNvSpPr/>
      </dsp:nvSpPr>
      <dsp:spPr>
        <a:xfrm>
          <a:off x="2876780" y="-33556"/>
          <a:ext cx="6359278" cy="6359278"/>
        </a:xfrm>
        <a:prstGeom prst="blockArc">
          <a:avLst>
            <a:gd name="adj1" fmla="val 1569654"/>
            <a:gd name="adj2" fmla="val 3856200"/>
            <a:gd name="adj3" fmla="val 3913"/>
          </a:avLst>
        </a:prstGeom>
        <a:solidFill>
          <a:schemeClr val="bg2">
            <a:lumMod val="50000"/>
          </a:schemeClr>
        </a:solidFill>
        <a:ln>
          <a:noFill/>
        </a:ln>
        <a:effectLst/>
        <a:sp3d z="-227350" prstMaterial="matte"/>
      </dsp:spPr>
      <dsp:style>
        <a:lnRef idx="0">
          <a:scrgbClr r="0" g="0" b="0"/>
        </a:lnRef>
        <a:fillRef idx="1">
          <a:scrgbClr r="0" g="0" b="0"/>
        </a:fillRef>
        <a:effectRef idx="0">
          <a:scrgbClr r="0" g="0" b="0"/>
        </a:effectRef>
        <a:fontRef idx="minor">
          <a:schemeClr val="lt1"/>
        </a:fontRef>
      </dsp:style>
    </dsp:sp>
    <dsp:sp modelId="{32669661-E0BC-42AF-A46C-E017E9FF6BAC}">
      <dsp:nvSpPr>
        <dsp:cNvPr id="0" name=""/>
        <dsp:cNvSpPr/>
      </dsp:nvSpPr>
      <dsp:spPr>
        <a:xfrm>
          <a:off x="2573340" y="1026328"/>
          <a:ext cx="6359278" cy="6359278"/>
        </a:xfrm>
        <a:prstGeom prst="blockArc">
          <a:avLst>
            <a:gd name="adj1" fmla="val 19381719"/>
            <a:gd name="adj2" fmla="val 347484"/>
            <a:gd name="adj3" fmla="val 3913"/>
          </a:avLst>
        </a:prstGeom>
        <a:solidFill>
          <a:schemeClr val="bg2">
            <a:lumMod val="50000"/>
          </a:schemeClr>
        </a:solidFill>
        <a:ln>
          <a:noFill/>
        </a:ln>
        <a:effectLst/>
        <a:sp3d z="-227350" prstMaterial="matte"/>
      </dsp:spPr>
      <dsp:style>
        <a:lnRef idx="0">
          <a:scrgbClr r="0" g="0" b="0"/>
        </a:lnRef>
        <a:fillRef idx="1">
          <a:scrgbClr r="0" g="0" b="0"/>
        </a:fillRef>
        <a:effectRef idx="0">
          <a:scrgbClr r="0" g="0" b="0"/>
        </a:effectRef>
        <a:fontRef idx="minor">
          <a:schemeClr val="lt1"/>
        </a:fontRef>
      </dsp:style>
    </dsp:sp>
    <dsp:sp modelId="{AB3CB273-21E5-46ED-A35E-DB5B72C4E42D}">
      <dsp:nvSpPr>
        <dsp:cNvPr id="0" name=""/>
        <dsp:cNvSpPr/>
      </dsp:nvSpPr>
      <dsp:spPr>
        <a:xfrm>
          <a:off x="2413393" y="792439"/>
          <a:ext cx="6359278" cy="6359278"/>
        </a:xfrm>
        <a:prstGeom prst="blockArc">
          <a:avLst>
            <a:gd name="adj1" fmla="val 17676513"/>
            <a:gd name="adj2" fmla="val 19694291"/>
            <a:gd name="adj3" fmla="val 3913"/>
          </a:avLst>
        </a:prstGeom>
        <a:solidFill>
          <a:schemeClr val="bg2">
            <a:lumMod val="50000"/>
          </a:schemeClr>
        </a:solidFill>
        <a:ln>
          <a:noFill/>
        </a:ln>
        <a:effectLst/>
        <a:sp3d z="-227350" prstMaterial="matte"/>
      </dsp:spPr>
      <dsp:style>
        <a:lnRef idx="0">
          <a:scrgbClr r="0" g="0" b="0"/>
        </a:lnRef>
        <a:fillRef idx="1">
          <a:scrgbClr r="0" g="0" b="0"/>
        </a:fillRef>
        <a:effectRef idx="0">
          <a:scrgbClr r="0" g="0" b="0"/>
        </a:effectRef>
        <a:fontRef idx="minor">
          <a:schemeClr val="lt1"/>
        </a:fontRef>
      </dsp:style>
    </dsp:sp>
    <dsp:sp modelId="{040E881A-3EB2-4CD4-8357-E1B8BD6D911D}">
      <dsp:nvSpPr>
        <dsp:cNvPr id="0" name=""/>
        <dsp:cNvSpPr/>
      </dsp:nvSpPr>
      <dsp:spPr>
        <a:xfrm>
          <a:off x="5116856" y="2577639"/>
          <a:ext cx="2468495" cy="2468495"/>
        </a:xfrm>
        <a:prstGeom prst="ellipse">
          <a:avLst/>
        </a:prstGeom>
        <a:solidFill>
          <a:srgbClr val="FF0000"/>
        </a:solidFill>
        <a:ln>
          <a:noFill/>
        </a:ln>
        <a:effectLst>
          <a:outerShdw blurRad="40000" dist="23000" dir="5400000" rotWithShape="0">
            <a:srgbClr val="000000">
              <a:alpha val="35000"/>
            </a:srgbClr>
          </a:outerShdw>
        </a:effectLst>
        <a:sp3d extrusionH="152250" prstMaterial="matte">
          <a:bevelT w="165100" prst="coolSlant"/>
        </a:sp3d>
      </dsp:spPr>
      <dsp:style>
        <a:lnRef idx="0">
          <a:scrgbClr r="0" g="0" b="0"/>
        </a:lnRef>
        <a:fillRef idx="1">
          <a:scrgbClr r="0" g="0" b="0"/>
        </a:fillRef>
        <a:effectRef idx="2">
          <a:scrgbClr r="0" g="0" b="0"/>
        </a:effectRef>
        <a:fontRef idx="minor">
          <a:schemeClr val="lt1"/>
        </a:fontRef>
      </dsp:style>
      <dsp:txBody>
        <a:bodyPr spcFirstLastPara="0" vert="horz" wrap="square" lIns="35560" tIns="35560" rIns="35560" bIns="35560" numCol="1" spcCol="1270" anchor="ctr" anchorCtr="0">
          <a:noAutofit/>
          <a:sp3d extrusionH="28000" prstMaterial="matte"/>
        </a:bodyPr>
        <a:lstStyle/>
        <a:p>
          <a:pPr lvl="0" algn="ctr" defTabSz="1244600">
            <a:lnSpc>
              <a:spcPct val="90000"/>
            </a:lnSpc>
            <a:spcBef>
              <a:spcPct val="0"/>
            </a:spcBef>
            <a:spcAft>
              <a:spcPct val="35000"/>
            </a:spcAft>
          </a:pPr>
          <a:r>
            <a:rPr lang="en-US" sz="2800" kern="1200" dirty="0" err="1" smtClean="0">
              <a:solidFill>
                <a:srgbClr val="FFFFFF"/>
              </a:solidFill>
            </a:rPr>
            <a:t>FortiGate</a:t>
          </a:r>
          <a:r>
            <a:rPr lang="en-US" sz="3200" kern="1200" dirty="0" smtClean="0">
              <a:solidFill>
                <a:srgbClr val="FFFFFF"/>
              </a:solidFill>
            </a:rPr>
            <a:t> </a:t>
          </a:r>
          <a:r>
            <a:rPr lang="en-US" sz="2400" kern="1200" dirty="0" smtClean="0">
              <a:solidFill>
                <a:srgbClr val="FFFFFF"/>
              </a:solidFill>
            </a:rPr>
            <a:t>Integrated Wireless Controller</a:t>
          </a:r>
          <a:endParaRPr lang="en-US" sz="2400" kern="1200" dirty="0">
            <a:solidFill>
              <a:srgbClr val="FFFFFF"/>
            </a:solidFill>
          </a:endParaRPr>
        </a:p>
      </dsp:txBody>
      <dsp:txXfrm>
        <a:off x="5478359" y="2939142"/>
        <a:ext cx="1745489" cy="1745489"/>
      </dsp:txXfrm>
    </dsp:sp>
    <dsp:sp modelId="{39AA3098-D7F1-43E7-A113-6671F6D68B99}">
      <dsp:nvSpPr>
        <dsp:cNvPr id="0" name=""/>
        <dsp:cNvSpPr/>
      </dsp:nvSpPr>
      <dsp:spPr>
        <a:xfrm>
          <a:off x="6027209" y="273816"/>
          <a:ext cx="1727946" cy="1727946"/>
        </a:xfrm>
        <a:prstGeom prst="ellipse">
          <a:avLst/>
        </a:prstGeom>
        <a:solidFill>
          <a:schemeClr val="tx2">
            <a:lumMod val="25000"/>
            <a:lumOff val="75000"/>
          </a:schemeClr>
        </a:solidFill>
        <a:ln>
          <a:noFill/>
        </a:ln>
        <a:effectLst>
          <a:outerShdw blurRad="40000" dist="23000" dir="5400000" rotWithShape="0">
            <a:srgbClr val="000000">
              <a:alpha val="35000"/>
            </a:srgbClr>
          </a:outerShdw>
        </a:effectLst>
        <a:sp3d extrusionH="152250" prstMaterial="matte">
          <a:bevelT w="165100" prst="coolSlant"/>
        </a:sp3d>
      </dsp:spPr>
      <dsp:style>
        <a:lnRef idx="0">
          <a:scrgbClr r="0" g="0" b="0"/>
        </a:lnRef>
        <a:fillRef idx="1">
          <a:scrgbClr r="0" g="0" b="0"/>
        </a:fillRef>
        <a:effectRef idx="2">
          <a:scrgbClr r="0" g="0" b="0"/>
        </a:effectRef>
        <a:fontRef idx="minor">
          <a:schemeClr val="lt1"/>
        </a:fontRef>
      </dsp:style>
      <dsp:txBody>
        <a:bodyPr spcFirstLastPara="0" vert="horz" wrap="square" lIns="25400" tIns="25400" rIns="25400" bIns="25400" numCol="1" spcCol="1270" anchor="ctr" anchorCtr="0">
          <a:noAutofit/>
          <a:sp3d extrusionH="28000" prstMaterial="matte"/>
        </a:bodyPr>
        <a:lstStyle/>
        <a:p>
          <a:pPr lvl="0" algn="ctr" defTabSz="889000">
            <a:lnSpc>
              <a:spcPct val="90000"/>
            </a:lnSpc>
            <a:spcBef>
              <a:spcPct val="0"/>
            </a:spcBef>
            <a:spcAft>
              <a:spcPct val="35000"/>
            </a:spcAft>
          </a:pPr>
          <a:r>
            <a:rPr lang="en-US" sz="2000" kern="1200" dirty="0" smtClean="0">
              <a:solidFill>
                <a:srgbClr val="FF0000"/>
              </a:solidFill>
            </a:rPr>
            <a:t>App/User Visibility</a:t>
          </a:r>
          <a:endParaRPr lang="en-US" sz="2000" kern="1200" dirty="0">
            <a:solidFill>
              <a:srgbClr val="FF0000"/>
            </a:solidFill>
          </a:endParaRPr>
        </a:p>
      </dsp:txBody>
      <dsp:txXfrm>
        <a:off x="6280261" y="526868"/>
        <a:ext cx="1221842" cy="1221842"/>
      </dsp:txXfrm>
    </dsp:sp>
    <dsp:sp modelId="{A98C68F2-E9EC-4B90-B57C-8D4D3564945A}">
      <dsp:nvSpPr>
        <dsp:cNvPr id="0" name=""/>
        <dsp:cNvSpPr/>
      </dsp:nvSpPr>
      <dsp:spPr>
        <a:xfrm>
          <a:off x="7379636" y="1467122"/>
          <a:ext cx="1727946" cy="1727946"/>
        </a:xfrm>
        <a:prstGeom prst="ellipse">
          <a:avLst/>
        </a:prstGeom>
        <a:solidFill>
          <a:schemeClr val="tx2">
            <a:lumMod val="25000"/>
            <a:lumOff val="75000"/>
          </a:schemeClr>
        </a:solidFill>
        <a:ln>
          <a:noFill/>
        </a:ln>
        <a:effectLst>
          <a:outerShdw blurRad="40000" dist="23000" dir="5400000" rotWithShape="0">
            <a:srgbClr val="000000">
              <a:alpha val="35000"/>
            </a:srgbClr>
          </a:outerShdw>
        </a:effectLst>
        <a:sp3d extrusionH="152250" prstMaterial="matte">
          <a:bevelT w="165100" prst="coolSlant"/>
        </a:sp3d>
      </dsp:spPr>
      <dsp:style>
        <a:lnRef idx="0">
          <a:scrgbClr r="0" g="0" b="0"/>
        </a:lnRef>
        <a:fillRef idx="1">
          <a:scrgbClr r="0" g="0" b="0"/>
        </a:fillRef>
        <a:effectRef idx="2">
          <a:scrgbClr r="0" g="0" b="0"/>
        </a:effectRef>
        <a:fontRef idx="minor">
          <a:schemeClr val="lt1"/>
        </a:fontRef>
      </dsp:style>
      <dsp:txBody>
        <a:bodyPr spcFirstLastPara="0" vert="horz" wrap="square" lIns="20320" tIns="20320" rIns="20320" bIns="20320" numCol="1" spcCol="1270" anchor="ctr" anchorCtr="0">
          <a:noAutofit/>
          <a:sp3d extrusionH="28000" prstMaterial="matte"/>
        </a:bodyPr>
        <a:lstStyle/>
        <a:p>
          <a:pPr lvl="0" algn="ctr" defTabSz="711200">
            <a:lnSpc>
              <a:spcPct val="90000"/>
            </a:lnSpc>
            <a:spcBef>
              <a:spcPct val="0"/>
            </a:spcBef>
            <a:spcAft>
              <a:spcPct val="35000"/>
            </a:spcAft>
          </a:pPr>
          <a:r>
            <a:rPr lang="en-US" sz="1600" kern="1200" dirty="0" smtClean="0">
              <a:solidFill>
                <a:srgbClr val="FF0000"/>
              </a:solidFill>
            </a:rPr>
            <a:t>Rogue Suppression</a:t>
          </a:r>
          <a:endParaRPr lang="en-US" sz="1600" kern="1200" dirty="0">
            <a:solidFill>
              <a:srgbClr val="FF0000"/>
            </a:solidFill>
          </a:endParaRPr>
        </a:p>
      </dsp:txBody>
      <dsp:txXfrm>
        <a:off x="7632688" y="1720174"/>
        <a:ext cx="1221842" cy="1221842"/>
      </dsp:txXfrm>
    </dsp:sp>
    <dsp:sp modelId="{8C9A763B-3863-4F15-A8DE-660A2C3C0F73}">
      <dsp:nvSpPr>
        <dsp:cNvPr id="0" name=""/>
        <dsp:cNvSpPr/>
      </dsp:nvSpPr>
      <dsp:spPr>
        <a:xfrm>
          <a:off x="7990527" y="3656565"/>
          <a:ext cx="1727946" cy="1727946"/>
        </a:xfrm>
        <a:prstGeom prst="ellipse">
          <a:avLst/>
        </a:prstGeom>
        <a:solidFill>
          <a:schemeClr val="tx2">
            <a:lumMod val="25000"/>
            <a:lumOff val="75000"/>
          </a:schemeClr>
        </a:solidFill>
        <a:ln>
          <a:noFill/>
        </a:ln>
        <a:effectLst>
          <a:outerShdw blurRad="40000" dist="23000" dir="5400000" rotWithShape="0">
            <a:srgbClr val="000000">
              <a:alpha val="35000"/>
            </a:srgbClr>
          </a:outerShdw>
        </a:effectLst>
        <a:sp3d extrusionH="152250" prstMaterial="matte">
          <a:bevelT w="165100" prst="coolSlant"/>
        </a:sp3d>
      </dsp:spPr>
      <dsp:style>
        <a:lnRef idx="0">
          <a:scrgbClr r="0" g="0" b="0"/>
        </a:lnRef>
        <a:fillRef idx="1">
          <a:scrgbClr r="0" g="0" b="0"/>
        </a:fillRef>
        <a:effectRef idx="2">
          <a:scrgbClr r="0" g="0" b="0"/>
        </a:effectRef>
        <a:fontRef idx="minor">
          <a:schemeClr val="lt1"/>
        </a:fontRef>
      </dsp:style>
      <dsp:txBody>
        <a:bodyPr spcFirstLastPara="0" vert="horz" wrap="square" lIns="25400" tIns="25400" rIns="25400" bIns="25400" numCol="1" spcCol="1270" anchor="ctr" anchorCtr="0">
          <a:noAutofit/>
          <a:sp3d extrusionH="28000" prstMaterial="matte"/>
        </a:bodyPr>
        <a:lstStyle/>
        <a:p>
          <a:pPr lvl="0" algn="ctr" defTabSz="889000">
            <a:lnSpc>
              <a:spcPct val="90000"/>
            </a:lnSpc>
            <a:spcBef>
              <a:spcPct val="0"/>
            </a:spcBef>
            <a:spcAft>
              <a:spcPct val="35000"/>
            </a:spcAft>
          </a:pPr>
          <a:r>
            <a:rPr lang="en-US" sz="2000" kern="1200" dirty="0" smtClean="0">
              <a:solidFill>
                <a:srgbClr val="FF0000"/>
              </a:solidFill>
            </a:rPr>
            <a:t>QoS</a:t>
          </a:r>
          <a:endParaRPr lang="en-US" sz="2000" kern="1200" dirty="0">
            <a:solidFill>
              <a:srgbClr val="FF0000"/>
            </a:solidFill>
          </a:endParaRPr>
        </a:p>
      </dsp:txBody>
      <dsp:txXfrm>
        <a:off x="8243579" y="3909617"/>
        <a:ext cx="1221842" cy="1221842"/>
      </dsp:txXfrm>
    </dsp:sp>
    <dsp:sp modelId="{53CAF008-C367-4011-A77C-896867AF3DED}">
      <dsp:nvSpPr>
        <dsp:cNvPr id="0" name=""/>
        <dsp:cNvSpPr/>
      </dsp:nvSpPr>
      <dsp:spPr>
        <a:xfrm>
          <a:off x="6545819" y="5090448"/>
          <a:ext cx="1727946" cy="1727946"/>
        </a:xfrm>
        <a:prstGeom prst="ellipse">
          <a:avLst/>
        </a:prstGeom>
        <a:solidFill>
          <a:schemeClr val="tx2">
            <a:lumMod val="25000"/>
            <a:lumOff val="75000"/>
          </a:schemeClr>
        </a:solidFill>
        <a:ln>
          <a:noFill/>
        </a:ln>
        <a:effectLst>
          <a:outerShdw blurRad="40000" dist="23000" dir="5400000" rotWithShape="0">
            <a:srgbClr val="000000">
              <a:alpha val="35000"/>
            </a:srgbClr>
          </a:outerShdw>
        </a:effectLst>
        <a:sp3d extrusionH="152250" prstMaterial="matte">
          <a:bevelT w="165100" prst="coolSlant"/>
        </a:sp3d>
      </dsp:spPr>
      <dsp:style>
        <a:lnRef idx="0">
          <a:scrgbClr r="0" g="0" b="0"/>
        </a:lnRef>
        <a:fillRef idx="1">
          <a:scrgbClr r="0" g="0" b="0"/>
        </a:fillRef>
        <a:effectRef idx="2">
          <a:scrgbClr r="0" g="0" b="0"/>
        </a:effectRef>
        <a:fontRef idx="minor">
          <a:schemeClr val="lt1"/>
        </a:fontRef>
      </dsp:style>
      <dsp:txBody>
        <a:bodyPr spcFirstLastPara="0" vert="horz" wrap="square" lIns="25400" tIns="25400" rIns="25400" bIns="25400" numCol="1" spcCol="1270" anchor="ctr" anchorCtr="0">
          <a:noAutofit/>
          <a:sp3d extrusionH="28000" prstMaterial="matte"/>
        </a:bodyPr>
        <a:lstStyle/>
        <a:p>
          <a:pPr lvl="0" algn="ctr" defTabSz="889000">
            <a:lnSpc>
              <a:spcPct val="90000"/>
            </a:lnSpc>
            <a:spcBef>
              <a:spcPct val="0"/>
            </a:spcBef>
            <a:spcAft>
              <a:spcPct val="35000"/>
            </a:spcAft>
          </a:pPr>
          <a:r>
            <a:rPr lang="en-US" sz="2000" kern="1200" dirty="0" smtClean="0">
              <a:solidFill>
                <a:srgbClr val="FF0000"/>
              </a:solidFill>
            </a:rPr>
            <a:t>Voice Mobility</a:t>
          </a:r>
          <a:endParaRPr lang="en-US" sz="2000" kern="1200" dirty="0">
            <a:solidFill>
              <a:srgbClr val="FF0000"/>
            </a:solidFill>
          </a:endParaRPr>
        </a:p>
      </dsp:txBody>
      <dsp:txXfrm>
        <a:off x="6798871" y="5343500"/>
        <a:ext cx="1221842" cy="1221842"/>
      </dsp:txXfrm>
    </dsp:sp>
    <dsp:sp modelId="{10D89589-E877-4D31-9B19-53D3A9421486}">
      <dsp:nvSpPr>
        <dsp:cNvPr id="0" name=""/>
        <dsp:cNvSpPr/>
      </dsp:nvSpPr>
      <dsp:spPr>
        <a:xfrm>
          <a:off x="4611551" y="5074684"/>
          <a:ext cx="1727946" cy="1727946"/>
        </a:xfrm>
        <a:prstGeom prst="ellipse">
          <a:avLst/>
        </a:prstGeom>
        <a:solidFill>
          <a:schemeClr val="tx2">
            <a:lumMod val="25000"/>
            <a:lumOff val="75000"/>
          </a:schemeClr>
        </a:solidFill>
        <a:ln>
          <a:noFill/>
        </a:ln>
        <a:effectLst>
          <a:outerShdw blurRad="40000" dist="23000" dir="5400000" rotWithShape="0">
            <a:srgbClr val="000000">
              <a:alpha val="35000"/>
            </a:srgbClr>
          </a:outerShdw>
        </a:effectLst>
        <a:sp3d extrusionH="152250" prstMaterial="matte">
          <a:bevelT w="165100" prst="coolSlant"/>
        </a:sp3d>
      </dsp:spPr>
      <dsp:style>
        <a:lnRef idx="0">
          <a:scrgbClr r="0" g="0" b="0"/>
        </a:lnRef>
        <a:fillRef idx="1">
          <a:scrgbClr r="0" g="0" b="0"/>
        </a:fillRef>
        <a:effectRef idx="2">
          <a:scrgbClr r="0" g="0" b="0"/>
        </a:effectRef>
        <a:fontRef idx="minor">
          <a:schemeClr val="lt1"/>
        </a:fontRef>
      </dsp:style>
      <dsp:txBody>
        <a:bodyPr spcFirstLastPara="0" vert="horz" wrap="square" lIns="19050" tIns="19050" rIns="19050" bIns="19050" numCol="1" spcCol="1270" anchor="ctr" anchorCtr="0">
          <a:noAutofit/>
          <a:sp3d extrusionH="28000" prstMaterial="matte"/>
        </a:bodyPr>
        <a:lstStyle/>
        <a:p>
          <a:pPr lvl="0" algn="ctr" defTabSz="666750">
            <a:lnSpc>
              <a:spcPct val="90000"/>
            </a:lnSpc>
            <a:spcBef>
              <a:spcPct val="0"/>
            </a:spcBef>
            <a:spcAft>
              <a:spcPct val="35000"/>
            </a:spcAft>
          </a:pPr>
          <a:r>
            <a:rPr lang="en-US" sz="1500" kern="1200" dirty="0" smtClean="0">
              <a:solidFill>
                <a:srgbClr val="FF0000"/>
              </a:solidFill>
            </a:rPr>
            <a:t>Global Management</a:t>
          </a:r>
          <a:endParaRPr lang="en-US" sz="1500" kern="1200" dirty="0">
            <a:solidFill>
              <a:srgbClr val="FF0000"/>
            </a:solidFill>
          </a:endParaRPr>
        </a:p>
      </dsp:txBody>
      <dsp:txXfrm>
        <a:off x="4864603" y="5327736"/>
        <a:ext cx="1221842" cy="1221842"/>
      </dsp:txXfrm>
    </dsp:sp>
    <dsp:sp modelId="{75A4E735-D936-4AC6-AF06-8748753AEC20}">
      <dsp:nvSpPr>
        <dsp:cNvPr id="0" name=""/>
        <dsp:cNvSpPr/>
      </dsp:nvSpPr>
      <dsp:spPr>
        <a:xfrm>
          <a:off x="3300203" y="3596727"/>
          <a:ext cx="1727946" cy="1727946"/>
        </a:xfrm>
        <a:prstGeom prst="ellipse">
          <a:avLst/>
        </a:prstGeom>
        <a:solidFill>
          <a:schemeClr val="tx2">
            <a:lumMod val="25000"/>
            <a:lumOff val="75000"/>
          </a:schemeClr>
        </a:solidFill>
        <a:ln>
          <a:noFill/>
        </a:ln>
        <a:effectLst>
          <a:outerShdw blurRad="40000" dist="23000" dir="5400000" rotWithShape="0">
            <a:srgbClr val="000000">
              <a:alpha val="35000"/>
            </a:srgbClr>
          </a:outerShdw>
        </a:effectLst>
        <a:sp3d extrusionH="152250" prstMaterial="matte">
          <a:bevelT w="165100" prst="coolSlant"/>
        </a:sp3d>
      </dsp:spPr>
      <dsp:style>
        <a:lnRef idx="0">
          <a:scrgbClr r="0" g="0" b="0"/>
        </a:lnRef>
        <a:fillRef idx="1">
          <a:scrgbClr r="0" g="0" b="0"/>
        </a:fillRef>
        <a:effectRef idx="2">
          <a:scrgbClr r="0" g="0" b="0"/>
        </a:effectRef>
        <a:fontRef idx="minor">
          <a:schemeClr val="lt1"/>
        </a:fontRef>
      </dsp:style>
      <dsp:txBody>
        <a:bodyPr spcFirstLastPara="0" vert="horz" wrap="square" lIns="16510" tIns="16510" rIns="16510" bIns="16510" numCol="1" spcCol="1270" anchor="ctr" anchorCtr="0">
          <a:noAutofit/>
          <a:sp3d extrusionH="28000" prstMaterial="matte"/>
        </a:bodyPr>
        <a:lstStyle/>
        <a:p>
          <a:pPr lvl="0" algn="ctr" defTabSz="577850">
            <a:lnSpc>
              <a:spcPct val="90000"/>
            </a:lnSpc>
            <a:spcBef>
              <a:spcPct val="0"/>
            </a:spcBef>
            <a:spcAft>
              <a:spcPct val="35000"/>
            </a:spcAft>
          </a:pPr>
          <a:r>
            <a:rPr lang="en-US" sz="1300" kern="1200" dirty="0" smtClean="0">
              <a:solidFill>
                <a:srgbClr val="FF0000"/>
              </a:solidFill>
            </a:rPr>
            <a:t>Guest Access</a:t>
          </a:r>
          <a:endParaRPr lang="en-US" sz="1300" kern="1200" dirty="0">
            <a:solidFill>
              <a:srgbClr val="FF0000"/>
            </a:solidFill>
          </a:endParaRPr>
        </a:p>
      </dsp:txBody>
      <dsp:txXfrm>
        <a:off x="3553255" y="3849779"/>
        <a:ext cx="1221842" cy="1221842"/>
      </dsp:txXfrm>
    </dsp:sp>
    <dsp:sp modelId="{6226B9D4-3C47-4458-9760-CE19558D18E5}">
      <dsp:nvSpPr>
        <dsp:cNvPr id="0" name=""/>
        <dsp:cNvSpPr/>
      </dsp:nvSpPr>
      <dsp:spPr>
        <a:xfrm>
          <a:off x="3697842" y="1292835"/>
          <a:ext cx="1727946" cy="1727946"/>
        </a:xfrm>
        <a:prstGeom prst="ellipse">
          <a:avLst/>
        </a:prstGeom>
        <a:solidFill>
          <a:schemeClr val="tx2">
            <a:lumMod val="25000"/>
            <a:lumOff val="75000"/>
          </a:schemeClr>
        </a:solidFill>
        <a:ln>
          <a:noFill/>
        </a:ln>
        <a:effectLst>
          <a:outerShdw blurRad="40000" dist="23000" dir="5400000" rotWithShape="0">
            <a:srgbClr val="000000">
              <a:alpha val="35000"/>
            </a:srgbClr>
          </a:outerShdw>
        </a:effectLst>
        <a:sp3d extrusionH="152250" prstMaterial="matte">
          <a:bevelT w="165100" prst="coolSlant"/>
        </a:sp3d>
      </dsp:spPr>
      <dsp:style>
        <a:lnRef idx="0">
          <a:scrgbClr r="0" g="0" b="0"/>
        </a:lnRef>
        <a:fillRef idx="1">
          <a:scrgbClr r="0" g="0" b="0"/>
        </a:fillRef>
        <a:effectRef idx="2">
          <a:scrgbClr r="0" g="0" b="0"/>
        </a:effectRef>
        <a:fontRef idx="minor">
          <a:schemeClr val="lt1"/>
        </a:fontRef>
      </dsp:style>
      <dsp:txBody>
        <a:bodyPr spcFirstLastPara="0" vert="horz" wrap="square" lIns="22860" tIns="22860" rIns="22860" bIns="22860" numCol="1" spcCol="1270" anchor="ctr" anchorCtr="0">
          <a:noAutofit/>
          <a:sp3d extrusionH="28000" prstMaterial="matte"/>
        </a:bodyPr>
        <a:lstStyle/>
        <a:p>
          <a:pPr lvl="0" algn="ctr" defTabSz="800100">
            <a:lnSpc>
              <a:spcPct val="90000"/>
            </a:lnSpc>
            <a:spcBef>
              <a:spcPct val="0"/>
            </a:spcBef>
            <a:spcAft>
              <a:spcPct val="35000"/>
            </a:spcAft>
          </a:pPr>
          <a:r>
            <a:rPr lang="en-US" sz="1800" kern="1200" dirty="0" smtClean="0">
              <a:solidFill>
                <a:srgbClr val="FF0000"/>
              </a:solidFill>
            </a:rPr>
            <a:t>Rich User Mgmt</a:t>
          </a:r>
          <a:endParaRPr lang="en-US" sz="1800" kern="1200" dirty="0">
            <a:solidFill>
              <a:srgbClr val="FF0000"/>
            </a:solidFill>
          </a:endParaRPr>
        </a:p>
      </dsp:txBody>
      <dsp:txXfrm>
        <a:off x="3950894" y="1545887"/>
        <a:ext cx="1221842" cy="1221842"/>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5DDF07D-6D77-4103-ACC6-9F5A3EE761A8}">
      <dsp:nvSpPr>
        <dsp:cNvPr id="0" name=""/>
        <dsp:cNvSpPr/>
      </dsp:nvSpPr>
      <dsp:spPr>
        <a:xfrm rot="16200000">
          <a:off x="572426" y="-572426"/>
          <a:ext cx="2539641" cy="3684494"/>
        </a:xfrm>
        <a:prstGeom prst="round1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t" anchorCtr="0">
          <a:noAutofit/>
        </a:bodyPr>
        <a:lstStyle/>
        <a:p>
          <a:pPr lvl="0" algn="l" defTabSz="889000">
            <a:lnSpc>
              <a:spcPct val="90000"/>
            </a:lnSpc>
            <a:spcBef>
              <a:spcPct val="0"/>
            </a:spcBef>
            <a:spcAft>
              <a:spcPct val="35000"/>
            </a:spcAft>
          </a:pPr>
          <a:r>
            <a:rPr lang="en-GB" sz="2000" b="1" kern="1200" dirty="0" smtClean="0"/>
            <a:t>Strong Authentication and Authorization</a:t>
          </a:r>
          <a:endParaRPr lang="en-US" sz="2000" b="1" kern="1200" dirty="0"/>
        </a:p>
        <a:p>
          <a:pPr marL="265113" lvl="1" indent="-90488" algn="l" defTabSz="711200">
            <a:lnSpc>
              <a:spcPct val="100000"/>
            </a:lnSpc>
            <a:spcBef>
              <a:spcPct val="0"/>
            </a:spcBef>
            <a:spcAft>
              <a:spcPct val="15000"/>
            </a:spcAft>
            <a:buChar char="••"/>
          </a:pPr>
          <a:r>
            <a:rPr lang="en-GB" sz="1600" kern="1200" dirty="0" smtClean="0"/>
            <a:t>RADIUS and LDAP Authentication</a:t>
          </a:r>
          <a:endParaRPr lang="en-US" sz="1600" kern="1200" dirty="0"/>
        </a:p>
        <a:p>
          <a:pPr marL="265113" lvl="1" indent="-90488" algn="l" defTabSz="711200">
            <a:lnSpc>
              <a:spcPct val="100000"/>
            </a:lnSpc>
            <a:spcBef>
              <a:spcPct val="0"/>
            </a:spcBef>
            <a:spcAft>
              <a:spcPct val="15000"/>
            </a:spcAft>
            <a:buChar char="••"/>
          </a:pPr>
          <a:r>
            <a:rPr lang="en-GB" sz="1600" kern="1200" dirty="0" smtClean="0"/>
            <a:t>External LDAP integration</a:t>
          </a:r>
          <a:endParaRPr lang="en-US" sz="1600" kern="1200" dirty="0"/>
        </a:p>
        <a:p>
          <a:pPr marL="265113" lvl="1" indent="-90488" algn="l" defTabSz="711200">
            <a:lnSpc>
              <a:spcPct val="100000"/>
            </a:lnSpc>
            <a:spcBef>
              <a:spcPct val="0"/>
            </a:spcBef>
            <a:spcAft>
              <a:spcPct val="15000"/>
            </a:spcAft>
            <a:buChar char="••"/>
          </a:pPr>
          <a:r>
            <a:rPr lang="en-US" sz="1600" kern="1200" dirty="0" smtClean="0"/>
            <a:t>Hardware, mobile, SMS and e-mail tokens</a:t>
          </a:r>
          <a:endParaRPr lang="en-US" sz="1600" kern="1200" dirty="0"/>
        </a:p>
        <a:p>
          <a:pPr marL="265113" lvl="1" indent="-90488" algn="l" defTabSz="711200">
            <a:lnSpc>
              <a:spcPct val="100000"/>
            </a:lnSpc>
            <a:spcBef>
              <a:spcPct val="0"/>
            </a:spcBef>
            <a:spcAft>
              <a:spcPct val="15000"/>
            </a:spcAft>
            <a:buChar char="••"/>
          </a:pPr>
          <a:r>
            <a:rPr lang="en-GB" sz="1600" kern="1200" dirty="0" smtClean="0"/>
            <a:t>REST API</a:t>
          </a:r>
          <a:endParaRPr lang="en-US" sz="1600" kern="1200" dirty="0"/>
        </a:p>
        <a:p>
          <a:pPr marL="265113" lvl="1" indent="-90488" algn="l" defTabSz="711200">
            <a:lnSpc>
              <a:spcPct val="90000"/>
            </a:lnSpc>
            <a:spcBef>
              <a:spcPct val="0"/>
            </a:spcBef>
            <a:spcAft>
              <a:spcPct val="15000"/>
            </a:spcAft>
            <a:buChar char="••"/>
          </a:pPr>
          <a:endParaRPr lang="en-US" sz="1600" kern="1200" dirty="0"/>
        </a:p>
      </dsp:txBody>
      <dsp:txXfrm rot="5400000">
        <a:off x="-1" y="1"/>
        <a:ext cx="3684494" cy="1904730"/>
      </dsp:txXfrm>
    </dsp:sp>
    <dsp:sp modelId="{5B745198-3532-4C12-8055-18EC8D0E62DA}">
      <dsp:nvSpPr>
        <dsp:cNvPr id="0" name=""/>
        <dsp:cNvSpPr/>
      </dsp:nvSpPr>
      <dsp:spPr>
        <a:xfrm>
          <a:off x="3684494" y="0"/>
          <a:ext cx="3684494" cy="2539641"/>
        </a:xfrm>
        <a:prstGeom prst="round1Rect">
          <a:avLst/>
        </a:prstGeom>
        <a:solidFill>
          <a:srgbClr val="00B05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t" anchorCtr="0">
          <a:noAutofit/>
        </a:bodyPr>
        <a:lstStyle/>
        <a:p>
          <a:pPr lvl="0" algn="l" defTabSz="889000">
            <a:lnSpc>
              <a:spcPct val="90000"/>
            </a:lnSpc>
            <a:spcBef>
              <a:spcPct val="0"/>
            </a:spcBef>
            <a:spcAft>
              <a:spcPct val="35000"/>
            </a:spcAft>
          </a:pPr>
          <a:r>
            <a:rPr lang="en-GB" sz="2000" b="1" kern="1200" dirty="0" smtClean="0"/>
            <a:t>802.1X Port Access Control</a:t>
          </a:r>
          <a:endParaRPr lang="en-US" sz="2000" b="1" kern="1200" dirty="0"/>
        </a:p>
        <a:p>
          <a:pPr marL="265113" lvl="1" indent="-90488" algn="l" defTabSz="711200">
            <a:lnSpc>
              <a:spcPct val="100000"/>
            </a:lnSpc>
            <a:spcBef>
              <a:spcPct val="0"/>
            </a:spcBef>
            <a:spcAft>
              <a:spcPct val="15000"/>
            </a:spcAft>
            <a:buChar char="••"/>
          </a:pPr>
          <a:r>
            <a:rPr lang="en-GB" sz="1600" kern="1200" dirty="0" smtClean="0"/>
            <a:t>IEEE802.1X supporting EAP-TTLS, EAP-TLS, PEAP, EAT-GTC</a:t>
          </a:r>
          <a:endParaRPr lang="en-US" sz="1600" kern="1200" dirty="0"/>
        </a:p>
        <a:p>
          <a:pPr marL="265113" lvl="1" indent="-90488" algn="l" defTabSz="711200">
            <a:lnSpc>
              <a:spcPct val="100000"/>
            </a:lnSpc>
            <a:spcBef>
              <a:spcPct val="0"/>
            </a:spcBef>
            <a:spcAft>
              <a:spcPct val="15000"/>
            </a:spcAft>
            <a:buChar char="••"/>
          </a:pPr>
          <a:r>
            <a:rPr lang="en-GB" sz="1600" kern="1200" dirty="0" smtClean="0"/>
            <a:t>MAC Address bypass</a:t>
          </a:r>
          <a:endParaRPr lang="en-US" sz="1600" kern="1200" dirty="0"/>
        </a:p>
        <a:p>
          <a:pPr marL="265113" lvl="1" indent="-90488" algn="l" defTabSz="711200">
            <a:lnSpc>
              <a:spcPct val="90000"/>
            </a:lnSpc>
            <a:spcBef>
              <a:spcPct val="0"/>
            </a:spcBef>
            <a:spcAft>
              <a:spcPct val="15000"/>
            </a:spcAft>
            <a:buChar char="••"/>
          </a:pPr>
          <a:endParaRPr lang="en-US" sz="1600" kern="1200" dirty="0"/>
        </a:p>
      </dsp:txBody>
      <dsp:txXfrm>
        <a:off x="3684494" y="0"/>
        <a:ext cx="3684494" cy="1904730"/>
      </dsp:txXfrm>
    </dsp:sp>
    <dsp:sp modelId="{C76553B2-16DC-432B-BD7D-CCB32DEAA085}">
      <dsp:nvSpPr>
        <dsp:cNvPr id="0" name=""/>
        <dsp:cNvSpPr/>
      </dsp:nvSpPr>
      <dsp:spPr>
        <a:xfrm rot="10800000">
          <a:off x="0" y="2539641"/>
          <a:ext cx="3684494" cy="2539641"/>
        </a:xfrm>
        <a:prstGeom prst="round1Rect">
          <a:avLst/>
        </a:prstGeom>
        <a:solidFill>
          <a:srgbClr val="FF0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t" anchorCtr="0">
          <a:noAutofit/>
        </a:bodyPr>
        <a:lstStyle/>
        <a:p>
          <a:pPr lvl="0" algn="l" defTabSz="889000">
            <a:lnSpc>
              <a:spcPct val="90000"/>
            </a:lnSpc>
            <a:spcBef>
              <a:spcPct val="0"/>
            </a:spcBef>
            <a:spcAft>
              <a:spcPct val="35000"/>
            </a:spcAft>
          </a:pPr>
          <a:r>
            <a:rPr lang="en-GB" sz="2000" b="1" kern="1200" dirty="0" smtClean="0"/>
            <a:t>Certificate Management</a:t>
          </a:r>
          <a:endParaRPr lang="en-US" sz="2000" b="1" kern="1200" dirty="0"/>
        </a:p>
        <a:p>
          <a:pPr marL="265113" lvl="1" indent="-90488" algn="l" defTabSz="711200">
            <a:lnSpc>
              <a:spcPct val="100000"/>
            </a:lnSpc>
            <a:spcBef>
              <a:spcPct val="0"/>
            </a:spcBef>
            <a:spcAft>
              <a:spcPct val="15000"/>
            </a:spcAft>
            <a:buChar char="••"/>
          </a:pPr>
          <a:r>
            <a:rPr lang="en-US" sz="1600" kern="1200" dirty="0" smtClean="0"/>
            <a:t>X.509 Certificate signing (CA)</a:t>
          </a:r>
          <a:endParaRPr lang="en-US" sz="1600" kern="1200" dirty="0"/>
        </a:p>
        <a:p>
          <a:pPr marL="265113" lvl="1" indent="-90488" algn="l" defTabSz="711200">
            <a:lnSpc>
              <a:spcPct val="100000"/>
            </a:lnSpc>
            <a:spcBef>
              <a:spcPct val="0"/>
            </a:spcBef>
            <a:spcAft>
              <a:spcPct val="15000"/>
            </a:spcAft>
            <a:buChar char="••"/>
          </a:pPr>
          <a:r>
            <a:rPr lang="en-US" sz="1600" kern="1200" dirty="0" smtClean="0"/>
            <a:t>Certificate distribution via SCEP</a:t>
          </a:r>
        </a:p>
        <a:p>
          <a:pPr marL="265113" lvl="1" indent="-90488" algn="l" defTabSz="711200">
            <a:lnSpc>
              <a:spcPct val="100000"/>
            </a:lnSpc>
            <a:spcBef>
              <a:spcPct val="0"/>
            </a:spcBef>
            <a:spcAft>
              <a:spcPct val="15000"/>
            </a:spcAft>
            <a:buChar char="••"/>
          </a:pPr>
          <a:r>
            <a:rPr lang="en-GB" sz="1600" kern="1200" dirty="0" smtClean="0"/>
            <a:t>User – Certificate binding</a:t>
          </a:r>
          <a:endParaRPr lang="en-US" sz="1600" kern="1200" dirty="0" smtClean="0"/>
        </a:p>
        <a:p>
          <a:pPr marL="265113" lvl="1" indent="-90488" algn="l" defTabSz="711200">
            <a:lnSpc>
              <a:spcPct val="100000"/>
            </a:lnSpc>
            <a:spcBef>
              <a:spcPct val="0"/>
            </a:spcBef>
            <a:spcAft>
              <a:spcPct val="15000"/>
            </a:spcAft>
            <a:buChar char="••"/>
          </a:pPr>
          <a:r>
            <a:rPr lang="en-US" sz="1600" kern="1200" dirty="0" smtClean="0"/>
            <a:t>Revocation</a:t>
          </a:r>
        </a:p>
        <a:p>
          <a:pPr marL="171450" lvl="1" indent="0" algn="l" defTabSz="711200">
            <a:lnSpc>
              <a:spcPct val="90000"/>
            </a:lnSpc>
            <a:spcBef>
              <a:spcPct val="0"/>
            </a:spcBef>
            <a:spcAft>
              <a:spcPct val="15000"/>
            </a:spcAft>
            <a:buChar char="••"/>
          </a:pPr>
          <a:endParaRPr lang="en-US" sz="1600" kern="1200" dirty="0" smtClean="0"/>
        </a:p>
        <a:p>
          <a:pPr marL="265113" lvl="1" indent="-90488" algn="l" defTabSz="711200">
            <a:lnSpc>
              <a:spcPct val="90000"/>
            </a:lnSpc>
            <a:spcBef>
              <a:spcPct val="0"/>
            </a:spcBef>
            <a:spcAft>
              <a:spcPct val="15000"/>
            </a:spcAft>
            <a:buChar char="••"/>
          </a:pPr>
          <a:endParaRPr lang="en-US" sz="1600" kern="1200" dirty="0" smtClean="0"/>
        </a:p>
      </dsp:txBody>
      <dsp:txXfrm rot="10800000">
        <a:off x="0" y="3174551"/>
        <a:ext cx="3684494" cy="1904730"/>
      </dsp:txXfrm>
    </dsp:sp>
    <dsp:sp modelId="{82E9EADC-76A2-425F-A578-3F5C90AAA8F8}">
      <dsp:nvSpPr>
        <dsp:cNvPr id="0" name=""/>
        <dsp:cNvSpPr/>
      </dsp:nvSpPr>
      <dsp:spPr>
        <a:xfrm rot="5400000">
          <a:off x="4256920" y="1967214"/>
          <a:ext cx="2539641" cy="3684494"/>
        </a:xfrm>
        <a:prstGeom prst="round1Rect">
          <a:avLst/>
        </a:prstGeom>
        <a:solidFill>
          <a:srgbClr val="FFC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t" anchorCtr="0">
          <a:noAutofit/>
        </a:bodyPr>
        <a:lstStyle/>
        <a:p>
          <a:pPr lvl="0" algn="l" defTabSz="889000">
            <a:lnSpc>
              <a:spcPct val="90000"/>
            </a:lnSpc>
            <a:spcBef>
              <a:spcPct val="0"/>
            </a:spcBef>
            <a:spcAft>
              <a:spcPct val="35000"/>
            </a:spcAft>
          </a:pPr>
          <a:r>
            <a:rPr lang="en-GB" sz="2000" b="1" kern="1200" dirty="0" smtClean="0"/>
            <a:t>Fortinet Single Sign On</a:t>
          </a:r>
          <a:endParaRPr lang="en-US" sz="2000" b="1" kern="1200" dirty="0"/>
        </a:p>
        <a:p>
          <a:pPr marL="265113" lvl="1" indent="-90488" algn="l" defTabSz="711200">
            <a:lnSpc>
              <a:spcPct val="100000"/>
            </a:lnSpc>
            <a:spcBef>
              <a:spcPct val="0"/>
            </a:spcBef>
            <a:spcAft>
              <a:spcPct val="15000"/>
            </a:spcAft>
            <a:buChar char="••"/>
          </a:pPr>
          <a:r>
            <a:rPr lang="en-US" sz="1600" kern="1200" dirty="0" smtClean="0"/>
            <a:t>Active Directory Polling</a:t>
          </a:r>
          <a:endParaRPr lang="en-US" sz="1600" kern="1200" dirty="0"/>
        </a:p>
        <a:p>
          <a:pPr marL="265113" lvl="1" indent="-90488" algn="l" defTabSz="711200">
            <a:lnSpc>
              <a:spcPct val="100000"/>
            </a:lnSpc>
            <a:spcBef>
              <a:spcPct val="0"/>
            </a:spcBef>
            <a:spcAft>
              <a:spcPct val="15000"/>
            </a:spcAft>
            <a:buChar char="••"/>
          </a:pPr>
          <a:r>
            <a:rPr lang="en-US" sz="1600" kern="1200" dirty="0" smtClean="0"/>
            <a:t>Single Sign-on Portal</a:t>
          </a:r>
        </a:p>
        <a:p>
          <a:pPr marL="265113" lvl="1" indent="-90488" algn="l" defTabSz="711200">
            <a:lnSpc>
              <a:spcPct val="100000"/>
            </a:lnSpc>
            <a:spcBef>
              <a:spcPct val="0"/>
            </a:spcBef>
            <a:spcAft>
              <a:spcPct val="15000"/>
            </a:spcAft>
            <a:buChar char="••"/>
          </a:pPr>
          <a:r>
            <a:rPr lang="en-GB" sz="1600" kern="1200" dirty="0" err="1" smtClean="0"/>
            <a:t>Embeded</a:t>
          </a:r>
          <a:r>
            <a:rPr lang="en-GB" sz="1600" kern="1200" dirty="0" smtClean="0"/>
            <a:t> widgets</a:t>
          </a:r>
          <a:endParaRPr lang="en-US" sz="1600" kern="1200" dirty="0" smtClean="0"/>
        </a:p>
        <a:p>
          <a:pPr marL="265113" lvl="1" indent="-90488" algn="l" defTabSz="711200">
            <a:lnSpc>
              <a:spcPct val="100000"/>
            </a:lnSpc>
            <a:spcBef>
              <a:spcPct val="0"/>
            </a:spcBef>
            <a:spcAft>
              <a:spcPct val="15000"/>
            </a:spcAft>
            <a:buChar char="••"/>
          </a:pPr>
          <a:r>
            <a:rPr lang="en-US" sz="1600" kern="1200" dirty="0" smtClean="0"/>
            <a:t>FortiClient User ID</a:t>
          </a:r>
        </a:p>
        <a:p>
          <a:pPr marL="265113" lvl="1" indent="-90488" algn="l" defTabSz="711200">
            <a:lnSpc>
              <a:spcPct val="100000"/>
            </a:lnSpc>
            <a:spcBef>
              <a:spcPct val="0"/>
            </a:spcBef>
            <a:spcAft>
              <a:spcPct val="15000"/>
            </a:spcAft>
            <a:buChar char="••"/>
          </a:pPr>
          <a:r>
            <a:rPr lang="en-US" sz="1600" kern="1200" dirty="0" smtClean="0"/>
            <a:t>Carrier RADIUS Integration</a:t>
          </a:r>
        </a:p>
        <a:p>
          <a:pPr marL="171450" lvl="1" indent="0" algn="l" defTabSz="711200">
            <a:lnSpc>
              <a:spcPct val="90000"/>
            </a:lnSpc>
            <a:spcBef>
              <a:spcPct val="0"/>
            </a:spcBef>
            <a:spcAft>
              <a:spcPct val="15000"/>
            </a:spcAft>
            <a:buChar char="••"/>
          </a:pPr>
          <a:endParaRPr lang="en-US" sz="1600" kern="1200" dirty="0" smtClean="0"/>
        </a:p>
        <a:p>
          <a:pPr marL="265113" lvl="1" indent="-90488" algn="l" defTabSz="711200">
            <a:lnSpc>
              <a:spcPct val="90000"/>
            </a:lnSpc>
            <a:spcBef>
              <a:spcPct val="0"/>
            </a:spcBef>
            <a:spcAft>
              <a:spcPct val="15000"/>
            </a:spcAft>
            <a:buChar char="••"/>
          </a:pPr>
          <a:endParaRPr lang="en-US" sz="1600" kern="1200" dirty="0"/>
        </a:p>
        <a:p>
          <a:pPr marL="265113" lvl="1" indent="-90488" algn="l" defTabSz="711200">
            <a:lnSpc>
              <a:spcPct val="90000"/>
            </a:lnSpc>
            <a:spcBef>
              <a:spcPct val="0"/>
            </a:spcBef>
            <a:spcAft>
              <a:spcPct val="15000"/>
            </a:spcAft>
            <a:buChar char="••"/>
          </a:pPr>
          <a:endParaRPr lang="en-US" sz="1600" kern="1200" dirty="0"/>
        </a:p>
      </dsp:txBody>
      <dsp:txXfrm rot="-5400000">
        <a:off x="3684493" y="3174551"/>
        <a:ext cx="3684494" cy="1904730"/>
      </dsp:txXfrm>
    </dsp:sp>
    <dsp:sp modelId="{E7C26FD6-0BA3-4D44-A8E0-9001043910F1}">
      <dsp:nvSpPr>
        <dsp:cNvPr id="0" name=""/>
        <dsp:cNvSpPr/>
      </dsp:nvSpPr>
      <dsp:spPr>
        <a:xfrm>
          <a:off x="3363379" y="2247188"/>
          <a:ext cx="642229" cy="584904"/>
        </a:xfrm>
        <a:prstGeom prst="roundRect">
          <a:avLst/>
        </a:prstGeom>
        <a:solidFill>
          <a:schemeClr val="accent1">
            <a:tint val="6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endParaRPr lang="en-GB" sz="2400" b="1" kern="1200" dirty="0" smtClean="0"/>
        </a:p>
      </dsp:txBody>
      <dsp:txXfrm>
        <a:off x="3391932" y="2275741"/>
        <a:ext cx="585123" cy="527798"/>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5DDF07D-6D77-4103-ACC6-9F5A3EE761A8}">
      <dsp:nvSpPr>
        <dsp:cNvPr id="0" name=""/>
        <dsp:cNvSpPr/>
      </dsp:nvSpPr>
      <dsp:spPr>
        <a:xfrm rot="16200000">
          <a:off x="611840" y="-611840"/>
          <a:ext cx="2460812" cy="3684494"/>
        </a:xfrm>
        <a:prstGeom prst="round1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t" anchorCtr="0">
          <a:noAutofit/>
        </a:bodyPr>
        <a:lstStyle/>
        <a:p>
          <a:pPr lvl="0" algn="l" defTabSz="889000">
            <a:lnSpc>
              <a:spcPct val="90000"/>
            </a:lnSpc>
            <a:spcBef>
              <a:spcPct val="0"/>
            </a:spcBef>
            <a:spcAft>
              <a:spcPct val="35000"/>
            </a:spcAft>
          </a:pPr>
          <a:r>
            <a:rPr lang="en-GB" sz="2000" b="1" kern="1200" dirty="0" smtClean="0"/>
            <a:t>Strong Authentication and Authorization</a:t>
          </a:r>
          <a:endParaRPr lang="en-US" sz="2000" b="1" kern="1200" dirty="0"/>
        </a:p>
        <a:p>
          <a:pPr marL="265113" lvl="1" indent="-90488" algn="l" defTabSz="711200">
            <a:lnSpc>
              <a:spcPct val="90000"/>
            </a:lnSpc>
            <a:spcBef>
              <a:spcPct val="0"/>
            </a:spcBef>
            <a:spcAft>
              <a:spcPct val="15000"/>
            </a:spcAft>
            <a:buChar char="••"/>
          </a:pPr>
          <a:r>
            <a:rPr lang="en-GB" sz="1600" kern="1200" dirty="0" smtClean="0"/>
            <a:t>Increments traditional password security with a strong second factor “one time password”</a:t>
          </a:r>
          <a:endParaRPr lang="en-US" sz="1600" kern="1200" dirty="0"/>
        </a:p>
        <a:p>
          <a:pPr marL="171450" lvl="1" indent="-171450" algn="l" defTabSz="711200">
            <a:lnSpc>
              <a:spcPct val="90000"/>
            </a:lnSpc>
            <a:spcBef>
              <a:spcPct val="0"/>
            </a:spcBef>
            <a:spcAft>
              <a:spcPct val="15000"/>
            </a:spcAft>
            <a:buChar char="••"/>
          </a:pPr>
          <a:r>
            <a:rPr lang="en-GB" sz="1600" kern="1200" dirty="0" smtClean="0"/>
            <a:t>Reduces the risk of password capture or disclosure and secures network</a:t>
          </a:r>
          <a:endParaRPr lang="en-US" sz="1600" kern="1200" dirty="0"/>
        </a:p>
        <a:p>
          <a:pPr marL="265113" lvl="1" indent="-90488" algn="l" defTabSz="711200">
            <a:lnSpc>
              <a:spcPct val="90000"/>
            </a:lnSpc>
            <a:spcBef>
              <a:spcPct val="0"/>
            </a:spcBef>
            <a:spcAft>
              <a:spcPct val="15000"/>
            </a:spcAft>
            <a:buChar char="••"/>
          </a:pPr>
          <a:endParaRPr lang="en-US" sz="1600" kern="1200" dirty="0"/>
        </a:p>
      </dsp:txBody>
      <dsp:txXfrm rot="5400000">
        <a:off x="0" y="0"/>
        <a:ext cx="3684494" cy="1845609"/>
      </dsp:txXfrm>
    </dsp:sp>
    <dsp:sp modelId="{5B745198-3532-4C12-8055-18EC8D0E62DA}">
      <dsp:nvSpPr>
        <dsp:cNvPr id="0" name=""/>
        <dsp:cNvSpPr/>
      </dsp:nvSpPr>
      <dsp:spPr>
        <a:xfrm>
          <a:off x="3684494" y="0"/>
          <a:ext cx="3684494" cy="2460812"/>
        </a:xfrm>
        <a:prstGeom prst="round1Rect">
          <a:avLst/>
        </a:prstGeom>
        <a:solidFill>
          <a:srgbClr val="00B05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t" anchorCtr="0">
          <a:noAutofit/>
        </a:bodyPr>
        <a:lstStyle/>
        <a:p>
          <a:pPr lvl="0" algn="l" defTabSz="889000">
            <a:lnSpc>
              <a:spcPct val="90000"/>
            </a:lnSpc>
            <a:spcBef>
              <a:spcPct val="0"/>
            </a:spcBef>
            <a:spcAft>
              <a:spcPct val="35000"/>
            </a:spcAft>
          </a:pPr>
          <a:r>
            <a:rPr lang="en-GB" sz="2000" b="1" kern="1200" dirty="0" smtClean="0"/>
            <a:t>802.1X Port Access Control</a:t>
          </a:r>
          <a:endParaRPr lang="en-US" sz="2000" b="1" kern="1200" dirty="0"/>
        </a:p>
        <a:p>
          <a:pPr marL="265113" lvl="1" indent="-90488" algn="l" defTabSz="711200">
            <a:lnSpc>
              <a:spcPct val="90000"/>
            </a:lnSpc>
            <a:spcBef>
              <a:spcPct val="0"/>
            </a:spcBef>
            <a:spcAft>
              <a:spcPct val="15000"/>
            </a:spcAft>
            <a:buChar char="••"/>
          </a:pPr>
          <a:r>
            <a:rPr lang="en-GB" sz="1600" kern="1200" dirty="0" smtClean="0"/>
            <a:t>Protect access to wired and wireless network via the use of the IEEE802.1X </a:t>
          </a:r>
          <a:endParaRPr lang="en-US" sz="1600" kern="1200" dirty="0"/>
        </a:p>
        <a:p>
          <a:pPr marL="265113" lvl="1" indent="-90488" algn="l" defTabSz="711200">
            <a:lnSpc>
              <a:spcPct val="90000"/>
            </a:lnSpc>
            <a:spcBef>
              <a:spcPct val="0"/>
            </a:spcBef>
            <a:spcAft>
              <a:spcPct val="15000"/>
            </a:spcAft>
            <a:buChar char="••"/>
          </a:pPr>
          <a:r>
            <a:rPr lang="en-GB" sz="1600" kern="1200" dirty="0" smtClean="0"/>
            <a:t>Increment port access security with certificate based methods including EAP-TLS</a:t>
          </a:r>
          <a:endParaRPr lang="en-US" sz="1600" kern="1200" dirty="0"/>
        </a:p>
        <a:p>
          <a:pPr marL="265113" lvl="1" indent="-90488" algn="l" defTabSz="711200">
            <a:lnSpc>
              <a:spcPct val="90000"/>
            </a:lnSpc>
            <a:spcBef>
              <a:spcPct val="0"/>
            </a:spcBef>
            <a:spcAft>
              <a:spcPct val="15000"/>
            </a:spcAft>
            <a:buChar char="••"/>
          </a:pPr>
          <a:endParaRPr lang="en-US" sz="1600" kern="1200" dirty="0"/>
        </a:p>
      </dsp:txBody>
      <dsp:txXfrm>
        <a:off x="3684494" y="0"/>
        <a:ext cx="3684494" cy="1845609"/>
      </dsp:txXfrm>
    </dsp:sp>
    <dsp:sp modelId="{C76553B2-16DC-432B-BD7D-CCB32DEAA085}">
      <dsp:nvSpPr>
        <dsp:cNvPr id="0" name=""/>
        <dsp:cNvSpPr/>
      </dsp:nvSpPr>
      <dsp:spPr>
        <a:xfrm rot="10800000">
          <a:off x="0" y="2460812"/>
          <a:ext cx="3684494" cy="2460812"/>
        </a:xfrm>
        <a:prstGeom prst="round1Rect">
          <a:avLst/>
        </a:prstGeom>
        <a:solidFill>
          <a:srgbClr val="FF0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t" anchorCtr="0">
          <a:noAutofit/>
        </a:bodyPr>
        <a:lstStyle/>
        <a:p>
          <a:pPr lvl="0" algn="l" defTabSz="889000">
            <a:lnSpc>
              <a:spcPct val="90000"/>
            </a:lnSpc>
            <a:spcBef>
              <a:spcPct val="0"/>
            </a:spcBef>
            <a:spcAft>
              <a:spcPct val="35000"/>
            </a:spcAft>
          </a:pPr>
          <a:r>
            <a:rPr lang="en-GB" sz="2000" b="1" kern="1200" dirty="0" smtClean="0"/>
            <a:t>Certificate Management</a:t>
          </a:r>
          <a:endParaRPr lang="en-US" sz="2000" b="1" kern="1200" dirty="0"/>
        </a:p>
        <a:p>
          <a:pPr marL="265113" lvl="1" indent="-90488" algn="l" defTabSz="711200">
            <a:lnSpc>
              <a:spcPct val="100000"/>
            </a:lnSpc>
            <a:spcBef>
              <a:spcPct val="0"/>
            </a:spcBef>
            <a:spcAft>
              <a:spcPct val="15000"/>
            </a:spcAft>
            <a:buChar char="••"/>
          </a:pPr>
          <a:r>
            <a:rPr lang="en-GB" sz="1600" kern="1200" dirty="0" smtClean="0"/>
            <a:t>Simplified certificate management solution eases the deployment of PKI secured VPN access</a:t>
          </a:r>
          <a:endParaRPr lang="en-US" sz="1600" kern="1200" dirty="0"/>
        </a:p>
        <a:p>
          <a:pPr marL="265113" lvl="1" indent="-90488" algn="l" defTabSz="711200">
            <a:lnSpc>
              <a:spcPct val="100000"/>
            </a:lnSpc>
            <a:spcBef>
              <a:spcPct val="0"/>
            </a:spcBef>
            <a:spcAft>
              <a:spcPct val="15000"/>
            </a:spcAft>
            <a:buChar char="••"/>
          </a:pPr>
          <a:r>
            <a:rPr lang="en-GB" sz="1600" kern="1200" dirty="0" smtClean="0"/>
            <a:t>Support for EAP-TLS for BYOD Device Access Control</a:t>
          </a:r>
          <a:endParaRPr lang="en-US" sz="1600" kern="1200" dirty="0"/>
        </a:p>
        <a:p>
          <a:pPr marL="265113" lvl="1" indent="-90488" algn="l" defTabSz="711200">
            <a:lnSpc>
              <a:spcPct val="90000"/>
            </a:lnSpc>
            <a:spcBef>
              <a:spcPct val="0"/>
            </a:spcBef>
            <a:spcAft>
              <a:spcPct val="15000"/>
            </a:spcAft>
            <a:buChar char="••"/>
          </a:pPr>
          <a:endParaRPr lang="en-US" sz="1600" kern="1200" dirty="0" smtClean="0"/>
        </a:p>
      </dsp:txBody>
      <dsp:txXfrm rot="10800000">
        <a:off x="0" y="3076015"/>
        <a:ext cx="3684494" cy="1845609"/>
      </dsp:txXfrm>
    </dsp:sp>
    <dsp:sp modelId="{82E9EADC-76A2-425F-A578-3F5C90AAA8F8}">
      <dsp:nvSpPr>
        <dsp:cNvPr id="0" name=""/>
        <dsp:cNvSpPr/>
      </dsp:nvSpPr>
      <dsp:spPr>
        <a:xfrm rot="5400000">
          <a:off x="4296334" y="1848971"/>
          <a:ext cx="2460812" cy="3684494"/>
        </a:xfrm>
        <a:prstGeom prst="round1Rect">
          <a:avLst/>
        </a:prstGeom>
        <a:solidFill>
          <a:srgbClr val="FFC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t" anchorCtr="0">
          <a:noAutofit/>
        </a:bodyPr>
        <a:lstStyle/>
        <a:p>
          <a:pPr lvl="0" algn="l" defTabSz="889000">
            <a:lnSpc>
              <a:spcPct val="90000"/>
            </a:lnSpc>
            <a:spcBef>
              <a:spcPct val="0"/>
            </a:spcBef>
            <a:spcAft>
              <a:spcPct val="35000"/>
            </a:spcAft>
          </a:pPr>
          <a:r>
            <a:rPr lang="en-GB" sz="2000" b="1" kern="1200" dirty="0" smtClean="0"/>
            <a:t>Fortinet Single Sign On</a:t>
          </a:r>
          <a:endParaRPr lang="en-US" sz="2000" b="1" kern="1200" dirty="0"/>
        </a:p>
        <a:p>
          <a:pPr marL="265113" lvl="1" indent="-90488" algn="l" defTabSz="711200">
            <a:lnSpc>
              <a:spcPct val="90000"/>
            </a:lnSpc>
            <a:spcBef>
              <a:spcPct val="0"/>
            </a:spcBef>
            <a:spcAft>
              <a:spcPct val="15000"/>
            </a:spcAft>
            <a:buChar char="••"/>
          </a:pPr>
          <a:r>
            <a:rPr lang="en-GB" sz="1600" kern="1200" dirty="0" smtClean="0"/>
            <a:t>Transparent User identification for FortiGate firewall policies </a:t>
          </a:r>
          <a:endParaRPr lang="en-US" sz="1600" kern="1200" dirty="0"/>
        </a:p>
        <a:p>
          <a:pPr marL="265113" lvl="1" indent="-90488" algn="l" defTabSz="711200">
            <a:lnSpc>
              <a:spcPct val="90000"/>
            </a:lnSpc>
            <a:spcBef>
              <a:spcPct val="0"/>
            </a:spcBef>
            <a:spcAft>
              <a:spcPct val="15000"/>
            </a:spcAft>
            <a:buChar char="••"/>
          </a:pPr>
          <a:r>
            <a:rPr lang="en-GB" sz="1600" kern="1200" dirty="0" smtClean="0"/>
            <a:t>Embeddable identity detection widgets </a:t>
          </a:r>
          <a:endParaRPr lang="en-US" sz="1600" kern="1200" dirty="0"/>
        </a:p>
        <a:p>
          <a:pPr marL="265113" lvl="1" indent="-90488" algn="l" defTabSz="711200">
            <a:lnSpc>
              <a:spcPct val="90000"/>
            </a:lnSpc>
            <a:spcBef>
              <a:spcPct val="0"/>
            </a:spcBef>
            <a:spcAft>
              <a:spcPct val="15000"/>
            </a:spcAft>
            <a:buChar char="••"/>
          </a:pPr>
          <a:r>
            <a:rPr lang="en-GB" sz="1600" kern="1200" dirty="0" smtClean="0"/>
            <a:t>Portal based user authentication</a:t>
          </a:r>
          <a:endParaRPr lang="en-US" sz="1600" kern="1200" dirty="0"/>
        </a:p>
        <a:p>
          <a:pPr marL="265113" lvl="1" indent="-90488" algn="l" defTabSz="711200">
            <a:lnSpc>
              <a:spcPct val="90000"/>
            </a:lnSpc>
            <a:spcBef>
              <a:spcPct val="0"/>
            </a:spcBef>
            <a:spcAft>
              <a:spcPct val="15000"/>
            </a:spcAft>
            <a:buChar char="••"/>
          </a:pPr>
          <a:endParaRPr lang="en-US" sz="1600" kern="1200" dirty="0"/>
        </a:p>
        <a:p>
          <a:pPr marL="265113" lvl="1" indent="-90488" algn="l" defTabSz="711200">
            <a:lnSpc>
              <a:spcPct val="90000"/>
            </a:lnSpc>
            <a:spcBef>
              <a:spcPct val="0"/>
            </a:spcBef>
            <a:spcAft>
              <a:spcPct val="15000"/>
            </a:spcAft>
            <a:buChar char="••"/>
          </a:pPr>
          <a:endParaRPr lang="en-US" sz="1600" kern="1200" dirty="0"/>
        </a:p>
      </dsp:txBody>
      <dsp:txXfrm rot="-5400000">
        <a:off x="3684494" y="3076015"/>
        <a:ext cx="3684494" cy="1845609"/>
      </dsp:txXfrm>
    </dsp:sp>
    <dsp:sp modelId="{E7C26FD6-0BA3-4D44-A8E0-9001043910F1}">
      <dsp:nvSpPr>
        <dsp:cNvPr id="0" name=""/>
        <dsp:cNvSpPr/>
      </dsp:nvSpPr>
      <dsp:spPr>
        <a:xfrm>
          <a:off x="3363379" y="2177437"/>
          <a:ext cx="642229" cy="566749"/>
        </a:xfrm>
        <a:prstGeom prst="roundRect">
          <a:avLst/>
        </a:prstGeom>
        <a:solidFill>
          <a:schemeClr val="accent1">
            <a:tint val="6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endParaRPr lang="en-GB" sz="2400" b="1" kern="1200" dirty="0" smtClean="0"/>
        </a:p>
      </dsp:txBody>
      <dsp:txXfrm>
        <a:off x="3391045" y="2205103"/>
        <a:ext cx="586897" cy="511417"/>
      </dsp:txXfrm>
    </dsp:sp>
  </dsp:spTree>
</dsp:drawing>
</file>

<file path=ppt/diagrams/layout1.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matrix1">
  <dgm:title val=""/>
  <dgm:desc val=""/>
  <dgm:catLst>
    <dgm:cat type="matrix" pri="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styleData>
  <dgm:clr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clrData>
  <dgm:layoutNode name="diagram">
    <dgm:varLst>
      <dgm:chMax val="1"/>
      <dgm:dir/>
      <dgm:animLvl val="ctr"/>
      <dgm:resizeHandles val="exact"/>
    </dgm:varLst>
    <dgm:alg type="composite"/>
    <dgm:shape xmlns:r="http://schemas.openxmlformats.org/officeDocument/2006/relationships" r:blip="">
      <dgm:adjLst/>
    </dgm:shape>
    <dgm:presOf/>
    <dgm:constrLst>
      <dgm:constr type="ctrX" for="ch" forName="matrix" refType="w" fact="0.5"/>
      <dgm:constr type="ctrY" for="ch" forName="matrix" refType="h" fact="0.5"/>
      <dgm:constr type="w" for="ch" forName="matrix" refType="w"/>
      <dgm:constr type="h" for="ch" forName="matrix" refType="h"/>
      <dgm:constr type="ctrX" for="ch" forName="centerTile" refType="w" fact="0.5"/>
      <dgm:constr type="ctrY" for="ch" forName="centerTile" refType="h" fact="0.5"/>
      <dgm:constr type="w" for="ch" forName="centerTile" refType="w" fact="0.3"/>
      <dgm:constr type="h" for="ch" forName="centerTile" refType="h" fact="0.25"/>
      <dgm:constr type="primFontSz" for="des" ptType="node" op="equ" val="65"/>
    </dgm:constrLst>
    <dgm:ruleLst/>
    <dgm:choose name="Name0">
      <dgm:if name="Name1" axis="ch" ptType="node" func="cnt" op="gte" val="1">
        <dgm:layoutNode name="matrix">
          <dgm:alg type="composite"/>
          <dgm:shape xmlns:r="http://schemas.openxmlformats.org/officeDocument/2006/relationships" r:blip="">
            <dgm:adjLst/>
          </dgm:shape>
          <dgm:presOf/>
          <dgm:constrLst>
            <dgm:constr type="l" for="ch" forName="tile1"/>
            <dgm:constr type="t" for="ch" forName="tile1"/>
            <dgm:constr type="r" for="ch" forName="tile1" refType="w" fact="0.5"/>
            <dgm:constr type="b" for="ch" forName="tile1" refType="h" fact="0.5"/>
            <dgm:constr type="l" for="ch" forName="tile1text" refType="l" refFor="ch" refForName="tile1"/>
            <dgm:constr type="t" for="ch" forName="tile1text" refType="t" refFor="ch" refForName="tile1"/>
            <dgm:constr type="w" for="ch" forName="tile1text" refType="w" refFor="ch" refForName="tile1"/>
            <dgm:constr type="h" for="ch" forName="tile1text" refType="h" refFor="ch" refForName="tile1" fact="0.75"/>
            <dgm:constr type="r" for="ch" forName="tile2" refType="w"/>
            <dgm:constr type="t" for="ch" forName="tile2"/>
            <dgm:constr type="l" for="ch" forName="tile2" refType="w" fact="0.5"/>
            <dgm:constr type="b" for="ch" forName="tile2" refType="h" fact="0.5"/>
            <dgm:constr type="r" for="ch" forName="tile2text" refType="r" refFor="ch" refForName="tile2"/>
            <dgm:constr type="t" for="ch" forName="tile2text" refType="t" refFor="ch" refForName="tile2"/>
            <dgm:constr type="w" for="ch" forName="tile2text" refType="w" refFor="ch" refForName="tile2"/>
            <dgm:constr type="h" for="ch" forName="tile2text" refType="h" refFor="ch" refForName="tile2" fact="0.75"/>
            <dgm:constr type="l" for="ch" forName="tile3"/>
            <dgm:constr type="b" for="ch" forName="tile3" refType="h"/>
            <dgm:constr type="r" for="ch" forName="tile3" refType="w" fact="0.5"/>
            <dgm:constr type="t" for="ch" forName="tile3" refType="h" fact="0.5"/>
            <dgm:constr type="l" for="ch" forName="tile3text" refType="l" refFor="ch" refForName="tile3"/>
            <dgm:constr type="b" for="ch" forName="tile3text" refType="b" refFor="ch" refForName="tile3"/>
            <dgm:constr type="w" for="ch" forName="tile3text" refType="w" refFor="ch" refForName="tile3"/>
            <dgm:constr type="h" for="ch" forName="tile3text" refType="h" refFor="ch" refForName="tile3" fact="0.75"/>
            <dgm:constr type="r" for="ch" forName="tile4" refType="w"/>
            <dgm:constr type="b" for="ch" forName="tile4" refType="h"/>
            <dgm:constr type="l" for="ch" forName="tile4" refType="w" fact="0.5"/>
            <dgm:constr type="t" for="ch" forName="tile4" refType="h" fact="0.5"/>
            <dgm:constr type="r" for="ch" forName="tile4text" refType="r" refFor="ch" refForName="tile4"/>
            <dgm:constr type="b" for="ch" forName="tile4text" refType="b" refFor="ch" refForName="tile4"/>
            <dgm:constr type="w" for="ch" forName="tile4text" refType="w" refFor="ch" refForName="tile4"/>
            <dgm:constr type="h" for="ch" forName="tile4text" refType="h" refFor="ch" refForName="tile4" fact="0.75"/>
          </dgm:constrLst>
          <dgm:ruleLst/>
          <dgm:layoutNode name="tile1" styleLbl="node1">
            <dgm:alg type="sp"/>
            <dgm:shape xmlns:r="http://schemas.openxmlformats.org/officeDocument/2006/relationships" rot="270" type="round1Rect" r:blip="">
              <dgm:adjLst/>
            </dgm:shape>
            <dgm:choose name="Name2">
              <dgm:if name="Name3" func="var" arg="dir" op="equ" val="norm">
                <dgm:presOf axis="ch ch desOrSelf" ptType="node node node" st="1 1 1" cnt="1 1 0"/>
              </dgm:if>
              <dgm:else name="Name4">
                <dgm:presOf axis="ch ch desOrSelf" ptType="node node node" st="1 2 1" cnt="1 1 0"/>
              </dgm:else>
            </dgm:choose>
            <dgm:constrLst/>
            <dgm:ruleLst/>
          </dgm:layoutNode>
          <dgm:layoutNode name="tile1text" styleLbl="node1">
            <dgm:varLst>
              <dgm:chMax val="0"/>
              <dgm:chPref val="0"/>
              <dgm:bulletEnabled val="1"/>
            </dgm:varLst>
            <dgm:choose name="Name5">
              <dgm:if name="Name6" axis="root des" func="maxDepth" op="gte" val="3">
                <dgm:alg type="tx">
                  <dgm:param type="txAnchorVert" val="t"/>
                  <dgm:param type="parTxLTRAlign" val="l"/>
                  <dgm:param type="parTxRTLAlign" val="r"/>
                </dgm:alg>
              </dgm:if>
              <dgm:else name="Name7">
                <dgm:alg type="tx"/>
              </dgm:else>
            </dgm:choose>
            <dgm:shape xmlns:r="http://schemas.openxmlformats.org/officeDocument/2006/relationships" rot="270" type="rect" r:blip="" hideGeom="1">
              <dgm:adjLst>
                <dgm:adj idx="1" val="0.2"/>
              </dgm:adjLst>
            </dgm:shape>
            <dgm:choose name="Name8">
              <dgm:if name="Name9" func="var" arg="dir" op="equ" val="norm">
                <dgm:presOf axis="ch ch desOrSelf" ptType="node node node" st="1 1 1" cnt="1 1 0"/>
              </dgm:if>
              <dgm:else name="Name10">
                <dgm:presOf axis="ch ch desOrSelf" ptType="node node node" st="1 2 1" cnt="1 1 0"/>
              </dgm:else>
            </dgm:choose>
            <dgm:constrLst/>
            <dgm:ruleLst>
              <dgm:rule type="primFontSz" val="5" fact="NaN" max="NaN"/>
            </dgm:ruleLst>
          </dgm:layoutNode>
          <dgm:layoutNode name="tile2" styleLbl="node1">
            <dgm:alg type="sp"/>
            <dgm:shape xmlns:r="http://schemas.openxmlformats.org/officeDocument/2006/relationships" type="round1Rect" r:blip="">
              <dgm:adjLst/>
            </dgm:shape>
            <dgm:choose name="Name11">
              <dgm:if name="Name12" func="var" arg="dir" op="equ" val="norm">
                <dgm:presOf axis="ch ch desOrSelf" ptType="node node node" st="1 2 1" cnt="1 1 0"/>
              </dgm:if>
              <dgm:else name="Name13">
                <dgm:presOf axis="ch ch desOrSelf" ptType="node node node" st="1 1 1" cnt="1 1 0"/>
              </dgm:else>
            </dgm:choose>
            <dgm:constrLst/>
            <dgm:ruleLst/>
          </dgm:layoutNode>
          <dgm:layoutNode name="tile2text" styleLbl="node1">
            <dgm:varLst>
              <dgm:chMax val="0"/>
              <dgm:chPref val="0"/>
              <dgm:bulletEnabled val="1"/>
            </dgm:varLst>
            <dgm:choose name="Name14">
              <dgm:if name="Name15" axis="root des" func="maxDepth" op="gte" val="3">
                <dgm:alg type="tx">
                  <dgm:param type="txAnchorVert" val="t"/>
                  <dgm:param type="parTxLTRAlign" val="l"/>
                  <dgm:param type="parTxRTLAlign" val="r"/>
                </dgm:alg>
              </dgm:if>
              <dgm:else name="Name16">
                <dgm:alg type="tx"/>
              </dgm:else>
            </dgm:choose>
            <dgm:shape xmlns:r="http://schemas.openxmlformats.org/officeDocument/2006/relationships" type="rect" r:blip="" hideGeom="1">
              <dgm:adjLst/>
            </dgm:shape>
            <dgm:choose name="Name17">
              <dgm:if name="Name18" func="var" arg="dir" op="equ" val="norm">
                <dgm:presOf axis="ch ch desOrSelf" ptType="node node node" st="1 2 1" cnt="1 1 0"/>
              </dgm:if>
              <dgm:else name="Name19">
                <dgm:presOf axis="ch ch desOrSelf" ptType="node node node" st="1 1 1" cnt="1 1 0"/>
              </dgm:else>
            </dgm:choose>
            <dgm:constrLst/>
            <dgm:ruleLst>
              <dgm:rule type="primFontSz" val="5" fact="NaN" max="NaN"/>
            </dgm:ruleLst>
          </dgm:layoutNode>
          <dgm:layoutNode name="tile3" styleLbl="node1">
            <dgm:alg type="sp"/>
            <dgm:shape xmlns:r="http://schemas.openxmlformats.org/officeDocument/2006/relationships" rot="180" type="round1Rect" r:blip="">
              <dgm:adjLst/>
            </dgm:shape>
            <dgm:choose name="Name20">
              <dgm:if name="Name21" func="var" arg="dir" op="equ" val="norm">
                <dgm:presOf axis="ch ch desOrSelf" ptType="node node node" st="1 3 1" cnt="1 1 0"/>
              </dgm:if>
              <dgm:else name="Name22">
                <dgm:presOf axis="ch ch desOrSelf" ptType="node node node" st="1 4 1" cnt="1 1 0"/>
              </dgm:else>
            </dgm:choose>
            <dgm:constrLst/>
            <dgm:ruleLst/>
          </dgm:layoutNode>
          <dgm:layoutNode name="tile3text" styleLbl="node1">
            <dgm:varLst>
              <dgm:chMax val="0"/>
              <dgm:chPref val="0"/>
              <dgm:bulletEnabled val="1"/>
            </dgm:varLst>
            <dgm:choose name="Name23">
              <dgm:if name="Name24" axis="root des" func="maxDepth" op="gte" val="3">
                <dgm:alg type="tx">
                  <dgm:param type="txAnchorVert" val="t"/>
                  <dgm:param type="parTxLTRAlign" val="l"/>
                  <dgm:param type="parTxRTLAlign" val="r"/>
                </dgm:alg>
              </dgm:if>
              <dgm:else name="Name25">
                <dgm:alg type="tx"/>
              </dgm:else>
            </dgm:choose>
            <dgm:shape xmlns:r="http://schemas.openxmlformats.org/officeDocument/2006/relationships" rot="180" type="rect" r:blip="" hideGeom="1">
              <dgm:adjLst/>
            </dgm:shape>
            <dgm:choose name="Name26">
              <dgm:if name="Name27" func="var" arg="dir" op="equ" val="norm">
                <dgm:presOf axis="ch ch desOrSelf" ptType="node node node" st="1 3 1" cnt="1 1 0"/>
              </dgm:if>
              <dgm:else name="Name28">
                <dgm:presOf axis="ch ch desOrSelf" ptType="node node node" st="1 4 1" cnt="1 1 0"/>
              </dgm:else>
            </dgm:choose>
            <dgm:constrLst/>
            <dgm:ruleLst>
              <dgm:rule type="primFontSz" val="5" fact="NaN" max="NaN"/>
            </dgm:ruleLst>
          </dgm:layoutNode>
          <dgm:layoutNode name="tile4" styleLbl="node1">
            <dgm:alg type="sp"/>
            <dgm:shape xmlns:r="http://schemas.openxmlformats.org/officeDocument/2006/relationships" rot="90" type="round1Rect" r:blip="">
              <dgm:adjLst/>
            </dgm:shape>
            <dgm:choose name="Name29">
              <dgm:if name="Name30" func="var" arg="dir" op="equ" val="norm">
                <dgm:presOf axis="ch ch desOrSelf" ptType="node node node" st="1 4 1" cnt="1 1 0"/>
              </dgm:if>
              <dgm:else name="Name31">
                <dgm:presOf axis="ch ch desOrSelf" ptType="node node node" st="1 3 1" cnt="1 1 0"/>
              </dgm:else>
            </dgm:choose>
            <dgm:constrLst/>
            <dgm:ruleLst/>
          </dgm:layoutNode>
          <dgm:layoutNode name="tile4text" styleLbl="node1">
            <dgm:varLst>
              <dgm:chMax val="0"/>
              <dgm:chPref val="0"/>
              <dgm:bulletEnabled val="1"/>
            </dgm:varLst>
            <dgm:choose name="Name32">
              <dgm:if name="Name33" axis="root des" func="maxDepth" op="gte" val="3">
                <dgm:alg type="tx">
                  <dgm:param type="txAnchorVert" val="t"/>
                  <dgm:param type="parTxLTRAlign" val="l"/>
                  <dgm:param type="parTxRTLAlign" val="r"/>
                </dgm:alg>
              </dgm:if>
              <dgm:else name="Name34">
                <dgm:alg type="tx"/>
              </dgm:else>
            </dgm:choose>
            <dgm:shape xmlns:r="http://schemas.openxmlformats.org/officeDocument/2006/relationships" rot="90" type="rect" r:blip="" hideGeom="1">
              <dgm:adjLst/>
            </dgm:shape>
            <dgm:choose name="Name35">
              <dgm:if name="Name36" func="var" arg="dir" op="equ" val="norm">
                <dgm:presOf axis="ch ch desOrSelf" ptType="node node node" st="1 4 1" cnt="1 1 0"/>
              </dgm:if>
              <dgm:else name="Name37">
                <dgm:presOf axis="ch ch desOrSelf" ptType="node node node" st="1 3 1" cnt="1 1 0"/>
              </dgm:else>
            </dgm:choose>
            <dgm:constrLst/>
            <dgm:ruleLst>
              <dgm:rule type="primFontSz" val="5" fact="NaN" max="NaN"/>
            </dgm:ruleLst>
          </dgm:layoutNode>
        </dgm:layoutNode>
        <dgm:layoutNode name="centerTile" styleLbl="fgShp">
          <dgm:varLst>
            <dgm:chMax val="0"/>
            <dgm:chPref val="0"/>
          </dgm:varLst>
          <dgm:alg type="tx"/>
          <dgm:shape xmlns:r="http://schemas.openxmlformats.org/officeDocument/2006/relationships" type="roundRect" r:blip="">
            <dgm:adjLst/>
          </dgm:shape>
          <dgm:presOf axis="ch" ptType="node" cnt="1"/>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38"/>
    </dgm:choose>
  </dgm:layoutNode>
</dgm:layoutDef>
</file>

<file path=ppt/diagrams/layout5.xml><?xml version="1.0" encoding="utf-8"?>
<dgm:layoutDef xmlns:dgm="http://schemas.openxmlformats.org/drawingml/2006/diagram" xmlns:a="http://schemas.openxmlformats.org/drawingml/2006/main" uniqueId="urn:microsoft.com/office/officeart/2005/8/layout/matrix1">
  <dgm:title val=""/>
  <dgm:desc val=""/>
  <dgm:catLst>
    <dgm:cat type="matrix" pri="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styleData>
  <dgm:clr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clrData>
  <dgm:layoutNode name="diagram">
    <dgm:varLst>
      <dgm:chMax val="1"/>
      <dgm:dir/>
      <dgm:animLvl val="ctr"/>
      <dgm:resizeHandles val="exact"/>
    </dgm:varLst>
    <dgm:alg type="composite"/>
    <dgm:shape xmlns:r="http://schemas.openxmlformats.org/officeDocument/2006/relationships" r:blip="">
      <dgm:adjLst/>
    </dgm:shape>
    <dgm:presOf/>
    <dgm:constrLst>
      <dgm:constr type="ctrX" for="ch" forName="matrix" refType="w" fact="0.5"/>
      <dgm:constr type="ctrY" for="ch" forName="matrix" refType="h" fact="0.5"/>
      <dgm:constr type="w" for="ch" forName="matrix" refType="w"/>
      <dgm:constr type="h" for="ch" forName="matrix" refType="h"/>
      <dgm:constr type="ctrX" for="ch" forName="centerTile" refType="w" fact="0.5"/>
      <dgm:constr type="ctrY" for="ch" forName="centerTile" refType="h" fact="0.5"/>
      <dgm:constr type="w" for="ch" forName="centerTile" refType="w" fact="0.3"/>
      <dgm:constr type="h" for="ch" forName="centerTile" refType="h" fact="0.25"/>
      <dgm:constr type="primFontSz" for="des" ptType="node" op="equ" val="65"/>
    </dgm:constrLst>
    <dgm:ruleLst/>
    <dgm:choose name="Name0">
      <dgm:if name="Name1" axis="ch" ptType="node" func="cnt" op="gte" val="1">
        <dgm:layoutNode name="matrix">
          <dgm:alg type="composite"/>
          <dgm:shape xmlns:r="http://schemas.openxmlformats.org/officeDocument/2006/relationships" r:blip="">
            <dgm:adjLst/>
          </dgm:shape>
          <dgm:presOf/>
          <dgm:constrLst>
            <dgm:constr type="l" for="ch" forName="tile1"/>
            <dgm:constr type="t" for="ch" forName="tile1"/>
            <dgm:constr type="r" for="ch" forName="tile1" refType="w" fact="0.5"/>
            <dgm:constr type="b" for="ch" forName="tile1" refType="h" fact="0.5"/>
            <dgm:constr type="l" for="ch" forName="tile1text" refType="l" refFor="ch" refForName="tile1"/>
            <dgm:constr type="t" for="ch" forName="tile1text" refType="t" refFor="ch" refForName="tile1"/>
            <dgm:constr type="w" for="ch" forName="tile1text" refType="w" refFor="ch" refForName="tile1"/>
            <dgm:constr type="h" for="ch" forName="tile1text" refType="h" refFor="ch" refForName="tile1" fact="0.75"/>
            <dgm:constr type="r" for="ch" forName="tile2" refType="w"/>
            <dgm:constr type="t" for="ch" forName="tile2"/>
            <dgm:constr type="l" for="ch" forName="tile2" refType="w" fact="0.5"/>
            <dgm:constr type="b" for="ch" forName="tile2" refType="h" fact="0.5"/>
            <dgm:constr type="r" for="ch" forName="tile2text" refType="r" refFor="ch" refForName="tile2"/>
            <dgm:constr type="t" for="ch" forName="tile2text" refType="t" refFor="ch" refForName="tile2"/>
            <dgm:constr type="w" for="ch" forName="tile2text" refType="w" refFor="ch" refForName="tile2"/>
            <dgm:constr type="h" for="ch" forName="tile2text" refType="h" refFor="ch" refForName="tile2" fact="0.75"/>
            <dgm:constr type="l" for="ch" forName="tile3"/>
            <dgm:constr type="b" for="ch" forName="tile3" refType="h"/>
            <dgm:constr type="r" for="ch" forName="tile3" refType="w" fact="0.5"/>
            <dgm:constr type="t" for="ch" forName="tile3" refType="h" fact="0.5"/>
            <dgm:constr type="l" for="ch" forName="tile3text" refType="l" refFor="ch" refForName="tile3"/>
            <dgm:constr type="b" for="ch" forName="tile3text" refType="b" refFor="ch" refForName="tile3"/>
            <dgm:constr type="w" for="ch" forName="tile3text" refType="w" refFor="ch" refForName="tile3"/>
            <dgm:constr type="h" for="ch" forName="tile3text" refType="h" refFor="ch" refForName="tile3" fact="0.75"/>
            <dgm:constr type="r" for="ch" forName="tile4" refType="w"/>
            <dgm:constr type="b" for="ch" forName="tile4" refType="h"/>
            <dgm:constr type="l" for="ch" forName="tile4" refType="w" fact="0.5"/>
            <dgm:constr type="t" for="ch" forName="tile4" refType="h" fact="0.5"/>
            <dgm:constr type="r" for="ch" forName="tile4text" refType="r" refFor="ch" refForName="tile4"/>
            <dgm:constr type="b" for="ch" forName="tile4text" refType="b" refFor="ch" refForName="tile4"/>
            <dgm:constr type="w" for="ch" forName="tile4text" refType="w" refFor="ch" refForName="tile4"/>
            <dgm:constr type="h" for="ch" forName="tile4text" refType="h" refFor="ch" refForName="tile4" fact="0.75"/>
          </dgm:constrLst>
          <dgm:ruleLst/>
          <dgm:layoutNode name="tile1" styleLbl="node1">
            <dgm:alg type="sp"/>
            <dgm:shape xmlns:r="http://schemas.openxmlformats.org/officeDocument/2006/relationships" rot="270" type="round1Rect" r:blip="">
              <dgm:adjLst/>
            </dgm:shape>
            <dgm:choose name="Name2">
              <dgm:if name="Name3" func="var" arg="dir" op="equ" val="norm">
                <dgm:presOf axis="ch ch desOrSelf" ptType="node node node" st="1 1 1" cnt="1 1 0"/>
              </dgm:if>
              <dgm:else name="Name4">
                <dgm:presOf axis="ch ch desOrSelf" ptType="node node node" st="1 2 1" cnt="1 1 0"/>
              </dgm:else>
            </dgm:choose>
            <dgm:constrLst/>
            <dgm:ruleLst/>
          </dgm:layoutNode>
          <dgm:layoutNode name="tile1text" styleLbl="node1">
            <dgm:varLst>
              <dgm:chMax val="0"/>
              <dgm:chPref val="0"/>
              <dgm:bulletEnabled val="1"/>
            </dgm:varLst>
            <dgm:choose name="Name5">
              <dgm:if name="Name6" axis="root des" func="maxDepth" op="gte" val="3">
                <dgm:alg type="tx">
                  <dgm:param type="txAnchorVert" val="t"/>
                  <dgm:param type="parTxLTRAlign" val="l"/>
                  <dgm:param type="parTxRTLAlign" val="r"/>
                </dgm:alg>
              </dgm:if>
              <dgm:else name="Name7">
                <dgm:alg type="tx"/>
              </dgm:else>
            </dgm:choose>
            <dgm:shape xmlns:r="http://schemas.openxmlformats.org/officeDocument/2006/relationships" rot="270" type="rect" r:blip="" hideGeom="1">
              <dgm:adjLst>
                <dgm:adj idx="1" val="0.2"/>
              </dgm:adjLst>
            </dgm:shape>
            <dgm:choose name="Name8">
              <dgm:if name="Name9" func="var" arg="dir" op="equ" val="norm">
                <dgm:presOf axis="ch ch desOrSelf" ptType="node node node" st="1 1 1" cnt="1 1 0"/>
              </dgm:if>
              <dgm:else name="Name10">
                <dgm:presOf axis="ch ch desOrSelf" ptType="node node node" st="1 2 1" cnt="1 1 0"/>
              </dgm:else>
            </dgm:choose>
            <dgm:constrLst/>
            <dgm:ruleLst>
              <dgm:rule type="primFontSz" val="5" fact="NaN" max="NaN"/>
            </dgm:ruleLst>
          </dgm:layoutNode>
          <dgm:layoutNode name="tile2" styleLbl="node1">
            <dgm:alg type="sp"/>
            <dgm:shape xmlns:r="http://schemas.openxmlformats.org/officeDocument/2006/relationships" type="round1Rect" r:blip="">
              <dgm:adjLst/>
            </dgm:shape>
            <dgm:choose name="Name11">
              <dgm:if name="Name12" func="var" arg="dir" op="equ" val="norm">
                <dgm:presOf axis="ch ch desOrSelf" ptType="node node node" st="1 2 1" cnt="1 1 0"/>
              </dgm:if>
              <dgm:else name="Name13">
                <dgm:presOf axis="ch ch desOrSelf" ptType="node node node" st="1 1 1" cnt="1 1 0"/>
              </dgm:else>
            </dgm:choose>
            <dgm:constrLst/>
            <dgm:ruleLst/>
          </dgm:layoutNode>
          <dgm:layoutNode name="tile2text" styleLbl="node1">
            <dgm:varLst>
              <dgm:chMax val="0"/>
              <dgm:chPref val="0"/>
              <dgm:bulletEnabled val="1"/>
            </dgm:varLst>
            <dgm:choose name="Name14">
              <dgm:if name="Name15" axis="root des" func="maxDepth" op="gte" val="3">
                <dgm:alg type="tx">
                  <dgm:param type="txAnchorVert" val="t"/>
                  <dgm:param type="parTxLTRAlign" val="l"/>
                  <dgm:param type="parTxRTLAlign" val="r"/>
                </dgm:alg>
              </dgm:if>
              <dgm:else name="Name16">
                <dgm:alg type="tx"/>
              </dgm:else>
            </dgm:choose>
            <dgm:shape xmlns:r="http://schemas.openxmlformats.org/officeDocument/2006/relationships" type="rect" r:blip="" hideGeom="1">
              <dgm:adjLst/>
            </dgm:shape>
            <dgm:choose name="Name17">
              <dgm:if name="Name18" func="var" arg="dir" op="equ" val="norm">
                <dgm:presOf axis="ch ch desOrSelf" ptType="node node node" st="1 2 1" cnt="1 1 0"/>
              </dgm:if>
              <dgm:else name="Name19">
                <dgm:presOf axis="ch ch desOrSelf" ptType="node node node" st="1 1 1" cnt="1 1 0"/>
              </dgm:else>
            </dgm:choose>
            <dgm:constrLst/>
            <dgm:ruleLst>
              <dgm:rule type="primFontSz" val="5" fact="NaN" max="NaN"/>
            </dgm:ruleLst>
          </dgm:layoutNode>
          <dgm:layoutNode name="tile3" styleLbl="node1">
            <dgm:alg type="sp"/>
            <dgm:shape xmlns:r="http://schemas.openxmlformats.org/officeDocument/2006/relationships" rot="180" type="round1Rect" r:blip="">
              <dgm:adjLst/>
            </dgm:shape>
            <dgm:choose name="Name20">
              <dgm:if name="Name21" func="var" arg="dir" op="equ" val="norm">
                <dgm:presOf axis="ch ch desOrSelf" ptType="node node node" st="1 3 1" cnt="1 1 0"/>
              </dgm:if>
              <dgm:else name="Name22">
                <dgm:presOf axis="ch ch desOrSelf" ptType="node node node" st="1 4 1" cnt="1 1 0"/>
              </dgm:else>
            </dgm:choose>
            <dgm:constrLst/>
            <dgm:ruleLst/>
          </dgm:layoutNode>
          <dgm:layoutNode name="tile3text" styleLbl="node1">
            <dgm:varLst>
              <dgm:chMax val="0"/>
              <dgm:chPref val="0"/>
              <dgm:bulletEnabled val="1"/>
            </dgm:varLst>
            <dgm:choose name="Name23">
              <dgm:if name="Name24" axis="root des" func="maxDepth" op="gte" val="3">
                <dgm:alg type="tx">
                  <dgm:param type="txAnchorVert" val="t"/>
                  <dgm:param type="parTxLTRAlign" val="l"/>
                  <dgm:param type="parTxRTLAlign" val="r"/>
                </dgm:alg>
              </dgm:if>
              <dgm:else name="Name25">
                <dgm:alg type="tx"/>
              </dgm:else>
            </dgm:choose>
            <dgm:shape xmlns:r="http://schemas.openxmlformats.org/officeDocument/2006/relationships" rot="180" type="rect" r:blip="" hideGeom="1">
              <dgm:adjLst/>
            </dgm:shape>
            <dgm:choose name="Name26">
              <dgm:if name="Name27" func="var" arg="dir" op="equ" val="norm">
                <dgm:presOf axis="ch ch desOrSelf" ptType="node node node" st="1 3 1" cnt="1 1 0"/>
              </dgm:if>
              <dgm:else name="Name28">
                <dgm:presOf axis="ch ch desOrSelf" ptType="node node node" st="1 4 1" cnt="1 1 0"/>
              </dgm:else>
            </dgm:choose>
            <dgm:constrLst/>
            <dgm:ruleLst>
              <dgm:rule type="primFontSz" val="5" fact="NaN" max="NaN"/>
            </dgm:ruleLst>
          </dgm:layoutNode>
          <dgm:layoutNode name="tile4" styleLbl="node1">
            <dgm:alg type="sp"/>
            <dgm:shape xmlns:r="http://schemas.openxmlformats.org/officeDocument/2006/relationships" rot="90" type="round1Rect" r:blip="">
              <dgm:adjLst/>
            </dgm:shape>
            <dgm:choose name="Name29">
              <dgm:if name="Name30" func="var" arg="dir" op="equ" val="norm">
                <dgm:presOf axis="ch ch desOrSelf" ptType="node node node" st="1 4 1" cnt="1 1 0"/>
              </dgm:if>
              <dgm:else name="Name31">
                <dgm:presOf axis="ch ch desOrSelf" ptType="node node node" st="1 3 1" cnt="1 1 0"/>
              </dgm:else>
            </dgm:choose>
            <dgm:constrLst/>
            <dgm:ruleLst/>
          </dgm:layoutNode>
          <dgm:layoutNode name="tile4text" styleLbl="node1">
            <dgm:varLst>
              <dgm:chMax val="0"/>
              <dgm:chPref val="0"/>
              <dgm:bulletEnabled val="1"/>
            </dgm:varLst>
            <dgm:choose name="Name32">
              <dgm:if name="Name33" axis="root des" func="maxDepth" op="gte" val="3">
                <dgm:alg type="tx">
                  <dgm:param type="txAnchorVert" val="t"/>
                  <dgm:param type="parTxLTRAlign" val="l"/>
                  <dgm:param type="parTxRTLAlign" val="r"/>
                </dgm:alg>
              </dgm:if>
              <dgm:else name="Name34">
                <dgm:alg type="tx"/>
              </dgm:else>
            </dgm:choose>
            <dgm:shape xmlns:r="http://schemas.openxmlformats.org/officeDocument/2006/relationships" rot="90" type="rect" r:blip="" hideGeom="1">
              <dgm:adjLst/>
            </dgm:shape>
            <dgm:choose name="Name35">
              <dgm:if name="Name36" func="var" arg="dir" op="equ" val="norm">
                <dgm:presOf axis="ch ch desOrSelf" ptType="node node node" st="1 4 1" cnt="1 1 0"/>
              </dgm:if>
              <dgm:else name="Name37">
                <dgm:presOf axis="ch ch desOrSelf" ptType="node node node" st="1 3 1" cnt="1 1 0"/>
              </dgm:else>
            </dgm:choose>
            <dgm:constrLst/>
            <dgm:ruleLst>
              <dgm:rule type="primFontSz" val="5" fact="NaN" max="NaN"/>
            </dgm:ruleLst>
          </dgm:layoutNode>
        </dgm:layoutNode>
        <dgm:layoutNode name="centerTile" styleLbl="fgShp">
          <dgm:varLst>
            <dgm:chMax val="0"/>
            <dgm:chPref val="0"/>
          </dgm:varLst>
          <dgm:alg type="tx"/>
          <dgm:shape xmlns:r="http://schemas.openxmlformats.org/officeDocument/2006/relationships" type="roundRect" r:blip="">
            <dgm:adjLst/>
          </dgm:shape>
          <dgm:presOf axis="ch" ptType="node" cnt="1"/>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38"/>
    </dgm:choose>
  </dgm:layoutNode>
</dgm:layoutDef>
</file>

<file path=ppt/diagrams/quickStyle1.xml><?xml version="1.0" encoding="utf-8"?>
<dgm:styleDef xmlns:dgm="http://schemas.openxmlformats.org/drawingml/2006/diagram" xmlns:a="http://schemas.openxmlformats.org/drawingml/2006/main" uniqueId="urn:microsoft.com/office/officeart/2005/8/quickstyle/3d8">
  <dgm:title val=""/>
  <dgm:desc val=""/>
  <dgm:catLst>
    <dgm:cat type="3D" pri="11800"/>
  </dgm:catLst>
  <dgm:scene3d>
    <a:camera prst="perspectiveHeroicExtremeRightFacing" zoom="82000">
      <a:rot lat="21300000" lon="20400000" rev="180000"/>
    </a:camera>
    <a:lightRig rig="morning" dir="t">
      <a:rot lat="0" lon="0" rev="20400000"/>
    </a:lightRig>
  </dgm:scene3d>
  <dgm:styleLbl name="node0">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venn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tx1"/>
      </a:fontRef>
    </dgm:style>
  </dgm:styleLbl>
  <dgm:styleLbl name="align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ImgPlace1">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30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600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dgm:scene3d>
    <dgm:sp3d z="635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dgm:scene3d>
    <dgm:sp3d z="-1520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1">
    <dgm:scene3d>
      <a:camera prst="orthographicFront"/>
      <a:lightRig rig="threePt" dir="t"/>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dgm:style>
  </dgm:styleLbl>
  <dgm:styleLbl name="conFgAcc1">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0">
        <a:scrgbClr r="0" g="0" b="0"/>
      </a:effectRef>
      <a:fontRef idx="minor"/>
    </dgm:style>
  </dgm:styleLbl>
  <dgm:styleLbl name="alignAcc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dgm:style>
  </dgm:styleLbl>
  <dgm:styleLbl name="trAlignAcc1">
    <dgm:scene3d>
      <a:camera prst="orthographicFront"/>
      <a:lightRig rig="threePt" dir="t"/>
    </dgm:scene3d>
    <dgm:sp3d extrusionH="190500" prstMaterial="matte">
      <a:bevelT w="120650" h="38100"/>
      <a:bevelB w="120650" h="57150" prst="relaxedInset"/>
      <a:contourClr>
        <a:schemeClr val="bg1"/>
      </a:contourClr>
    </dgm:sp3d>
    <dgm:txPr/>
    <dgm:style>
      <a:lnRef idx="0">
        <a:scrgbClr r="0" g="0" b="0"/>
      </a:lnRef>
      <a:fillRef idx="1">
        <a:scrgbClr r="0" g="0" b="0"/>
      </a:fillRef>
      <a:effectRef idx="2">
        <a:scrgbClr r="0" g="0" b="0"/>
      </a:effectRef>
      <a:fontRef idx="minor"/>
    </dgm:style>
  </dgm:styleLbl>
  <dgm:styleLbl name="bgAcc1">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0">
        <a:scrgbClr r="0" g="0" b="0"/>
      </a:effectRef>
      <a:fontRef idx="minor"/>
    </dgm:style>
  </dgm:styleLbl>
  <dgm:styleLbl name="solidFgAcc1">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dgm:style>
  </dgm:styleLbl>
  <dgm:styleLbl name="solidAlignAcc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dgm:style>
  </dgm:styleLbl>
  <dgm:styleLbl name="solidBgAcc1">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dgm:style>
  </dgm:styleLbl>
  <dgm:styleLbl name="bgAccFollowNode1">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fgAcc2">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fgAcc3">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fgAcc4">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bgShp">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8">
  <dgm:title val=""/>
  <dgm:desc val=""/>
  <dgm:catLst>
    <dgm:cat type="3D" pri="11800"/>
  </dgm:catLst>
  <dgm:scene3d>
    <a:camera prst="perspectiveHeroicExtremeRightFacing" zoom="82000">
      <a:rot lat="21300000" lon="20400000" rev="180000"/>
    </a:camera>
    <a:lightRig rig="morning" dir="t">
      <a:rot lat="0" lon="0" rev="20400000"/>
    </a:lightRig>
  </dgm:scene3d>
  <dgm:styleLbl name="node0">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venn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tx1"/>
      </a:fontRef>
    </dgm:style>
  </dgm:styleLbl>
  <dgm:styleLbl name="align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ImgPlace1">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30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600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dgm:scene3d>
    <dgm:sp3d z="635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dgm:scene3d>
    <dgm:sp3d z="-1520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1">
    <dgm:scene3d>
      <a:camera prst="orthographicFront"/>
      <a:lightRig rig="threePt" dir="t"/>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dgm:style>
  </dgm:styleLbl>
  <dgm:styleLbl name="conFgAcc1">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0">
        <a:scrgbClr r="0" g="0" b="0"/>
      </a:effectRef>
      <a:fontRef idx="minor"/>
    </dgm:style>
  </dgm:styleLbl>
  <dgm:styleLbl name="alignAcc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dgm:style>
  </dgm:styleLbl>
  <dgm:styleLbl name="trAlignAcc1">
    <dgm:scene3d>
      <a:camera prst="orthographicFront"/>
      <a:lightRig rig="threePt" dir="t"/>
    </dgm:scene3d>
    <dgm:sp3d extrusionH="190500" prstMaterial="matte">
      <a:bevelT w="120650" h="38100"/>
      <a:bevelB w="120650" h="57150" prst="relaxedInset"/>
      <a:contourClr>
        <a:schemeClr val="bg1"/>
      </a:contourClr>
    </dgm:sp3d>
    <dgm:txPr/>
    <dgm:style>
      <a:lnRef idx="0">
        <a:scrgbClr r="0" g="0" b="0"/>
      </a:lnRef>
      <a:fillRef idx="1">
        <a:scrgbClr r="0" g="0" b="0"/>
      </a:fillRef>
      <a:effectRef idx="2">
        <a:scrgbClr r="0" g="0" b="0"/>
      </a:effectRef>
      <a:fontRef idx="minor"/>
    </dgm:style>
  </dgm:styleLbl>
  <dgm:styleLbl name="bgAcc1">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0">
        <a:scrgbClr r="0" g="0" b="0"/>
      </a:effectRef>
      <a:fontRef idx="minor"/>
    </dgm:style>
  </dgm:styleLbl>
  <dgm:styleLbl name="solidFgAcc1">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dgm:style>
  </dgm:styleLbl>
  <dgm:styleLbl name="solidAlignAcc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dgm:style>
  </dgm:styleLbl>
  <dgm:styleLbl name="solidBgAcc1">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dgm:style>
  </dgm:styleLbl>
  <dgm:styleLbl name="bgAccFollowNode1">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fgAcc2">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fgAcc3">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fgAcc4">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bgShp">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9">
  <dgm:title val=""/>
  <dgm:desc val=""/>
  <dgm:catLst>
    <dgm:cat type="3D" pri="11900"/>
  </dgm:catLst>
  <dgm:scene3d>
    <a:camera prst="perspectiveRelaxed">
      <a:rot lat="19149996" lon="20104178" rev="1577324"/>
    </a:camera>
    <a:lightRig rig="soft" dir="t"/>
    <a:backdrop>
      <a:anchor x="0" y="0" z="-210000"/>
      <a:norm dx="0" dy="0" dz="914400"/>
      <a:up dx="0" dy="914400" dz="0"/>
    </a:backdrop>
  </dgm:scene3d>
  <dgm:styleLbl name="node0">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vennNode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tx1"/>
      </a:fontRef>
    </dgm:style>
  </dgm:styleLbl>
  <dgm:styleLbl name="alignNode1">
    <dgm:scene3d>
      <a:camera prst="orthographicFront"/>
      <a:lightRig rig="threePt" dir="t"/>
    </dgm:scene3d>
    <dgm:sp3d extrusionH="152250" prstMaterial="matte">
      <a:bevelT w="165100" prst="coolSlant"/>
    </dgm:sp3d>
    <dgm:txPr>
      <a:sp3d extrusionH="28000" prstMaterial="matte"/>
    </dgm:txPr>
    <dgm:style>
      <a:lnRef idx="1">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fgImgPlace1">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extrusionH="152250" prstMaterial="matte">
      <a:bevelT w="165100" prst="coolSlant"/>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227350" prstMaterial="matte"/>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prstMaterial="matte"/>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z="-22735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parChTrans2D1">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227350" prstMaterial="matte"/>
    <dgm:txPr/>
    <dgm:style>
      <a:lnRef idx="0">
        <a:scrgbClr r="0" g="0" b="0"/>
      </a:lnRef>
      <a:fillRef idx="3">
        <a:scrgbClr r="0" g="0" b="0"/>
      </a:fillRef>
      <a:effectRef idx="0">
        <a:scrgbClr r="0" g="0" b="0"/>
      </a:effectRef>
      <a:fontRef idx="minor">
        <a:schemeClr val="lt1"/>
      </a:fontRef>
    </dgm:style>
  </dgm:styleLbl>
  <dgm:styleLbl name="parChTrans2D4">
    <dgm:scene3d>
      <a:camera prst="orthographicFront"/>
      <a:lightRig rig="threePt" dir="t"/>
    </dgm:scene3d>
    <dgm:sp3d z="-227350" prstMaterial="matte"/>
    <dgm:txPr/>
    <dgm:style>
      <a:lnRef idx="0">
        <a:scrgbClr r="0" g="0" b="0"/>
      </a:lnRef>
      <a:fillRef idx="3">
        <a:scrgbClr r="0" g="0" b="0"/>
      </a:fillRef>
      <a:effectRef idx="0">
        <a:scrgbClr r="0" g="0" b="0"/>
      </a:effectRef>
      <a:fontRef idx="minor">
        <a:schemeClr val="lt1"/>
      </a:fontRef>
    </dgm:style>
  </dgm:styleLbl>
  <dgm:styleLbl name="parChTrans1D1">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prstMaterial="matte"/>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trAlignAcc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bgAcc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prstMaterial="matte"/>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solidBgAcc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prstMaterial="matte"/>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bgAccFollowNode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fgAcc2">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fgAcc3">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fgAcc4">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bgShp">
    <dgm:scene3d>
      <a:camera prst="orthographicFront"/>
      <a:lightRig rig="threePt" dir="t"/>
    </dgm:scene3d>
    <dgm:sp3d z="-227350" prstMaterial="matte"/>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trBgShp">
    <dgm:scene3d>
      <a:camera prst="orthographicFront"/>
      <a:lightRig rig="threePt" dir="t"/>
    </dgm:scene3d>
    <dgm:sp3d z="-22735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prstMaterial="matte"/>
    <dgm:txPr/>
    <dgm:style>
      <a:lnRef idx="0">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sp3d/>
    <dgm:txPr>
      <a:sp3d extrusionH="28000" prstMaterial="matte"/>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410" name="Rectangle 2"/>
          <p:cNvSpPr>
            <a:spLocks noGrp="1" noChangeArrowheads="1"/>
          </p:cNvSpPr>
          <p:nvPr>
            <p:ph type="hdr" sz="quarter"/>
          </p:nvPr>
        </p:nvSpPr>
        <p:spPr bwMode="auto">
          <a:xfrm>
            <a:off x="0" y="0"/>
            <a:ext cx="3038475" cy="465138"/>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lvl1pPr defTabSz="931863" eaLnBrk="0" hangingPunct="0">
              <a:defRPr sz="1200" b="1">
                <a:latin typeface="Arial" charset="0"/>
                <a:ea typeface="ＭＳ Ｐゴシック" charset="-128"/>
                <a:cs typeface="ＭＳ Ｐゴシック" charset="-128"/>
              </a:defRPr>
            </a:lvl1pPr>
          </a:lstStyle>
          <a:p>
            <a:pPr>
              <a:defRPr/>
            </a:pPr>
            <a:endParaRPr lang="en-US"/>
          </a:p>
        </p:txBody>
      </p:sp>
      <p:sp>
        <p:nvSpPr>
          <p:cNvPr id="17411" name="Rectangle 3"/>
          <p:cNvSpPr>
            <a:spLocks noGrp="1" noChangeArrowheads="1"/>
          </p:cNvSpPr>
          <p:nvPr>
            <p:ph type="dt" sz="quarter" idx="1"/>
          </p:nvPr>
        </p:nvSpPr>
        <p:spPr bwMode="auto">
          <a:xfrm>
            <a:off x="3970338" y="0"/>
            <a:ext cx="3038475" cy="465138"/>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lvl1pPr algn="r" defTabSz="931863" eaLnBrk="0" hangingPunct="0">
              <a:defRPr sz="1200" b="1">
                <a:latin typeface="Arial" charset="0"/>
                <a:ea typeface="ＭＳ Ｐゴシック" charset="-128"/>
                <a:cs typeface="ＭＳ Ｐゴシック" charset="-128"/>
              </a:defRPr>
            </a:lvl1pPr>
          </a:lstStyle>
          <a:p>
            <a:pPr>
              <a:defRPr/>
            </a:pPr>
            <a:endParaRPr lang="en-US"/>
          </a:p>
        </p:txBody>
      </p:sp>
      <p:sp>
        <p:nvSpPr>
          <p:cNvPr id="17412" name="Rectangle 4"/>
          <p:cNvSpPr>
            <a:spLocks noGrp="1" noChangeArrowheads="1"/>
          </p:cNvSpPr>
          <p:nvPr>
            <p:ph type="ftr" sz="quarter" idx="2"/>
          </p:nvPr>
        </p:nvSpPr>
        <p:spPr bwMode="auto">
          <a:xfrm>
            <a:off x="0" y="8829675"/>
            <a:ext cx="3038475" cy="465138"/>
          </a:xfrm>
          <a:prstGeom prst="rect">
            <a:avLst/>
          </a:prstGeom>
          <a:noFill/>
          <a:ln w="9525">
            <a:noFill/>
            <a:miter lim="800000"/>
            <a:headEnd/>
            <a:tailEnd/>
          </a:ln>
          <a:effectLst/>
        </p:spPr>
        <p:txBody>
          <a:bodyPr vert="horz" wrap="square" lIns="93177" tIns="46589" rIns="93177" bIns="46589" numCol="1" anchor="b" anchorCtr="0" compatLnSpc="1">
            <a:prstTxWarp prst="textNoShape">
              <a:avLst/>
            </a:prstTxWarp>
          </a:bodyPr>
          <a:lstStyle>
            <a:lvl1pPr defTabSz="931863" eaLnBrk="0" hangingPunct="0">
              <a:defRPr sz="1200" b="1">
                <a:latin typeface="Arial" charset="0"/>
                <a:ea typeface="ＭＳ Ｐゴシック" charset="-128"/>
                <a:cs typeface="ＭＳ Ｐゴシック" charset="-128"/>
              </a:defRPr>
            </a:lvl1pPr>
          </a:lstStyle>
          <a:p>
            <a:pPr>
              <a:defRPr/>
            </a:pPr>
            <a:endParaRPr lang="en-US"/>
          </a:p>
        </p:txBody>
      </p:sp>
      <p:sp>
        <p:nvSpPr>
          <p:cNvPr id="17413" name="Rectangle 5"/>
          <p:cNvSpPr>
            <a:spLocks noGrp="1" noChangeArrowheads="1"/>
          </p:cNvSpPr>
          <p:nvPr>
            <p:ph type="sldNum" sz="quarter" idx="3"/>
          </p:nvPr>
        </p:nvSpPr>
        <p:spPr bwMode="auto">
          <a:xfrm>
            <a:off x="3970338" y="8829675"/>
            <a:ext cx="3038475" cy="465138"/>
          </a:xfrm>
          <a:prstGeom prst="rect">
            <a:avLst/>
          </a:prstGeom>
          <a:noFill/>
          <a:ln w="9525">
            <a:noFill/>
            <a:miter lim="800000"/>
            <a:headEnd/>
            <a:tailEnd/>
          </a:ln>
          <a:effectLst/>
        </p:spPr>
        <p:txBody>
          <a:bodyPr vert="horz" wrap="square" lIns="93177" tIns="46589" rIns="93177" bIns="46589" numCol="1" anchor="b" anchorCtr="0" compatLnSpc="1">
            <a:prstTxWarp prst="textNoShape">
              <a:avLst/>
            </a:prstTxWarp>
          </a:bodyPr>
          <a:lstStyle>
            <a:lvl1pPr algn="r" defTabSz="931863" eaLnBrk="0" hangingPunct="0">
              <a:defRPr sz="1200" b="1">
                <a:ea typeface="ＭＳ Ｐゴシック" pitchFamily="-107" charset="-128"/>
                <a:cs typeface="+mn-cs"/>
              </a:defRPr>
            </a:lvl1pPr>
          </a:lstStyle>
          <a:p>
            <a:pPr>
              <a:defRPr/>
            </a:pPr>
            <a:fld id="{33A1B67B-A888-4FF3-B952-E9AD5AAC84B0}" type="slidenum">
              <a:rPr lang="en-US"/>
              <a:pPr>
                <a:defRPr/>
              </a:pPr>
              <a:t>‹#›</a:t>
            </a:fld>
            <a:endParaRPr lang="en-US" dirty="0"/>
          </a:p>
        </p:txBody>
      </p:sp>
    </p:spTree>
    <p:extLst>
      <p:ext uri="{BB962C8B-B14F-4D97-AF65-F5344CB8AC3E}">
        <p14:creationId xmlns:p14="http://schemas.microsoft.com/office/powerpoint/2010/main" val="35752045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70" name="Rectangle 2"/>
          <p:cNvSpPr>
            <a:spLocks noGrp="1" noChangeArrowheads="1"/>
          </p:cNvSpPr>
          <p:nvPr>
            <p:ph type="hdr" sz="quarter"/>
          </p:nvPr>
        </p:nvSpPr>
        <p:spPr bwMode="auto">
          <a:xfrm>
            <a:off x="0" y="0"/>
            <a:ext cx="3038475" cy="465138"/>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lvl1pPr defTabSz="931863" eaLnBrk="0" hangingPunct="0">
              <a:defRPr sz="1100" b="1">
                <a:latin typeface="Arial" charset="0"/>
                <a:ea typeface="ＭＳ Ｐゴシック" charset="-128"/>
                <a:cs typeface="ＭＳ Ｐゴシック" charset="-128"/>
              </a:defRPr>
            </a:lvl1pPr>
          </a:lstStyle>
          <a:p>
            <a:pPr>
              <a:defRPr/>
            </a:pPr>
            <a:endParaRPr lang="en-US"/>
          </a:p>
        </p:txBody>
      </p:sp>
      <p:sp>
        <p:nvSpPr>
          <p:cNvPr id="7171" name="Rectangle 3"/>
          <p:cNvSpPr>
            <a:spLocks noGrp="1" noChangeArrowheads="1"/>
          </p:cNvSpPr>
          <p:nvPr>
            <p:ph type="dt" idx="1"/>
          </p:nvPr>
        </p:nvSpPr>
        <p:spPr bwMode="auto">
          <a:xfrm>
            <a:off x="3970338" y="0"/>
            <a:ext cx="3038475" cy="465138"/>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lvl1pPr algn="r" defTabSz="931863" eaLnBrk="0" hangingPunct="0">
              <a:defRPr sz="1100" b="1">
                <a:latin typeface="Arial" charset="0"/>
                <a:ea typeface="ＭＳ Ｐゴシック" charset="-128"/>
                <a:cs typeface="ＭＳ Ｐゴシック" charset="-128"/>
              </a:defRPr>
            </a:lvl1pPr>
          </a:lstStyle>
          <a:p>
            <a:pPr>
              <a:defRPr/>
            </a:pPr>
            <a:endParaRPr lang="en-US"/>
          </a:p>
        </p:txBody>
      </p:sp>
      <p:sp>
        <p:nvSpPr>
          <p:cNvPr id="64516" name="Rectangle 4"/>
          <p:cNvSpPr>
            <a:spLocks noGrp="1" noRot="1" noChangeAspect="1" noChangeArrowheads="1" noTextEdit="1"/>
          </p:cNvSpPr>
          <p:nvPr>
            <p:ph type="sldImg" idx="2"/>
          </p:nvPr>
        </p:nvSpPr>
        <p:spPr bwMode="auto">
          <a:xfrm>
            <a:off x="1728788" y="600075"/>
            <a:ext cx="3494087" cy="2620963"/>
          </a:xfrm>
          <a:prstGeom prst="rect">
            <a:avLst/>
          </a:prstGeom>
          <a:noFill/>
          <a:ln w="9525">
            <a:solidFill>
              <a:srgbClr val="000000"/>
            </a:solidFill>
            <a:miter lim="800000"/>
            <a:headEnd/>
            <a:tailEnd/>
          </a:ln>
        </p:spPr>
      </p:sp>
      <p:sp>
        <p:nvSpPr>
          <p:cNvPr id="7173" name="Rectangle 5"/>
          <p:cNvSpPr>
            <a:spLocks noGrp="1" noChangeArrowheads="1"/>
          </p:cNvSpPr>
          <p:nvPr>
            <p:ph type="body" sz="quarter" idx="3"/>
          </p:nvPr>
        </p:nvSpPr>
        <p:spPr bwMode="auto">
          <a:xfrm>
            <a:off x="238125" y="3349625"/>
            <a:ext cx="6562725" cy="5249863"/>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a:p>
            <a:pPr lvl="0"/>
            <a:endParaRPr lang="en-US" noProof="0" smtClean="0"/>
          </a:p>
        </p:txBody>
      </p:sp>
      <p:sp>
        <p:nvSpPr>
          <p:cNvPr id="7174" name="Rectangle 6"/>
          <p:cNvSpPr>
            <a:spLocks noGrp="1" noChangeArrowheads="1"/>
          </p:cNvSpPr>
          <p:nvPr>
            <p:ph type="ftr" sz="quarter" idx="4"/>
          </p:nvPr>
        </p:nvSpPr>
        <p:spPr bwMode="auto">
          <a:xfrm>
            <a:off x="0" y="8829675"/>
            <a:ext cx="3038475" cy="465138"/>
          </a:xfrm>
          <a:prstGeom prst="rect">
            <a:avLst/>
          </a:prstGeom>
          <a:noFill/>
          <a:ln w="9525">
            <a:noFill/>
            <a:miter lim="800000"/>
            <a:headEnd/>
            <a:tailEnd/>
          </a:ln>
          <a:effectLst/>
        </p:spPr>
        <p:txBody>
          <a:bodyPr vert="horz" wrap="square" lIns="93177" tIns="46589" rIns="93177" bIns="46589" numCol="1" anchor="b" anchorCtr="0" compatLnSpc="1">
            <a:prstTxWarp prst="textNoShape">
              <a:avLst/>
            </a:prstTxWarp>
          </a:bodyPr>
          <a:lstStyle>
            <a:lvl1pPr defTabSz="931863" eaLnBrk="0" hangingPunct="0">
              <a:defRPr sz="1100" b="1">
                <a:latin typeface="Arial" charset="0"/>
                <a:ea typeface="ＭＳ Ｐゴシック" charset="-128"/>
                <a:cs typeface="ＭＳ Ｐゴシック" charset="-128"/>
              </a:defRPr>
            </a:lvl1pPr>
          </a:lstStyle>
          <a:p>
            <a:pPr>
              <a:defRPr/>
            </a:pPr>
            <a:endParaRPr lang="en-US"/>
          </a:p>
        </p:txBody>
      </p:sp>
      <p:sp>
        <p:nvSpPr>
          <p:cNvPr id="7175" name="Rectangle 7"/>
          <p:cNvSpPr>
            <a:spLocks noGrp="1" noChangeArrowheads="1"/>
          </p:cNvSpPr>
          <p:nvPr>
            <p:ph type="sldNum" sz="quarter" idx="5"/>
          </p:nvPr>
        </p:nvSpPr>
        <p:spPr bwMode="auto">
          <a:xfrm>
            <a:off x="3970338" y="8829675"/>
            <a:ext cx="3038475" cy="465138"/>
          </a:xfrm>
          <a:prstGeom prst="rect">
            <a:avLst/>
          </a:prstGeom>
          <a:noFill/>
          <a:ln w="9525">
            <a:noFill/>
            <a:miter lim="800000"/>
            <a:headEnd/>
            <a:tailEnd/>
          </a:ln>
          <a:effectLst/>
        </p:spPr>
        <p:txBody>
          <a:bodyPr vert="horz" wrap="square" lIns="93177" tIns="46589" rIns="93177" bIns="46589" numCol="1" anchor="b" anchorCtr="0" compatLnSpc="1">
            <a:prstTxWarp prst="textNoShape">
              <a:avLst/>
            </a:prstTxWarp>
          </a:bodyPr>
          <a:lstStyle>
            <a:lvl1pPr algn="r" defTabSz="931863" eaLnBrk="0" hangingPunct="0">
              <a:defRPr sz="1100" b="1">
                <a:ea typeface="ＭＳ Ｐゴシック" pitchFamily="-107" charset="-128"/>
                <a:cs typeface="+mn-cs"/>
              </a:defRPr>
            </a:lvl1pPr>
          </a:lstStyle>
          <a:p>
            <a:pPr>
              <a:defRPr/>
            </a:pPr>
            <a:fld id="{B33FE8EB-B2ED-4DD7-A5D1-1C5BB066F5A1}" type="slidenum">
              <a:rPr lang="en-US"/>
              <a:pPr>
                <a:defRPr/>
              </a:pPr>
              <a:t>‹#›</a:t>
            </a:fld>
            <a:endParaRPr lang="en-US" dirty="0"/>
          </a:p>
        </p:txBody>
      </p:sp>
    </p:spTree>
    <p:extLst>
      <p:ext uri="{BB962C8B-B14F-4D97-AF65-F5344CB8AC3E}">
        <p14:creationId xmlns:p14="http://schemas.microsoft.com/office/powerpoint/2010/main" val="458696022"/>
      </p:ext>
    </p:extLst>
  </p:cSld>
  <p:clrMap bg1="lt1" tx1="dk1" bg2="lt2" tx2="dk2" accent1="accent1" accent2="accent2" accent3="accent3" accent4="accent4" accent5="accent5" accent6="accent6" hlink="hlink" folHlink="folHlink"/>
  <p:notesStyle>
    <a:lvl1pPr algn="l" rtl="0" eaLnBrk="0" fontAlgn="base" hangingPunct="0">
      <a:lnSpc>
        <a:spcPct val="90000"/>
      </a:lnSpc>
      <a:spcBef>
        <a:spcPct val="25000"/>
      </a:spcBef>
      <a:spcAft>
        <a:spcPct val="0"/>
      </a:spcAft>
      <a:defRPr sz="1000" kern="1200">
        <a:solidFill>
          <a:schemeClr val="tx1"/>
        </a:solidFill>
        <a:latin typeface="Arial" pitchFamily="-110" charset="0"/>
        <a:ea typeface="ＭＳ Ｐゴシック" pitchFamily="-110" charset="-128"/>
        <a:cs typeface="ＭＳ Ｐゴシック" pitchFamily="-110" charset="-128"/>
      </a:defRPr>
    </a:lvl1pPr>
    <a:lvl2pPr marL="231775" indent="-117475" algn="l" rtl="0" eaLnBrk="0" fontAlgn="base" hangingPunct="0">
      <a:lnSpc>
        <a:spcPct val="90000"/>
      </a:lnSpc>
      <a:spcBef>
        <a:spcPct val="25000"/>
      </a:spcBef>
      <a:spcAft>
        <a:spcPct val="0"/>
      </a:spcAft>
      <a:buSzPct val="110000"/>
      <a:buFont typeface="Wingdings" pitchFamily="2" charset="2"/>
      <a:buChar char="§"/>
      <a:defRPr sz="900" kern="1200">
        <a:solidFill>
          <a:schemeClr val="tx1"/>
        </a:solidFill>
        <a:latin typeface="Arial" pitchFamily="-110" charset="0"/>
        <a:ea typeface="ＭＳ Ｐゴシック" pitchFamily="-110" charset="-128"/>
        <a:cs typeface="+mn-cs"/>
      </a:defRPr>
    </a:lvl2pPr>
    <a:lvl3pPr marL="461963" indent="-115888" algn="l" rtl="0" eaLnBrk="0" fontAlgn="base" hangingPunct="0">
      <a:lnSpc>
        <a:spcPct val="90000"/>
      </a:lnSpc>
      <a:spcBef>
        <a:spcPct val="25000"/>
      </a:spcBef>
      <a:spcAft>
        <a:spcPct val="0"/>
      </a:spcAft>
      <a:buSzPct val="110000"/>
      <a:buFont typeface="Wingdings" pitchFamily="2" charset="2"/>
      <a:buChar char="§"/>
      <a:defRPr sz="900" kern="1200">
        <a:solidFill>
          <a:schemeClr val="tx1"/>
        </a:solidFill>
        <a:latin typeface="Arial" pitchFamily="-110" charset="0"/>
        <a:ea typeface="ＭＳ Ｐゴシック" pitchFamily="-110" charset="-128"/>
        <a:cs typeface="+mn-cs"/>
      </a:defRPr>
    </a:lvl3pPr>
    <a:lvl4pPr marL="682625" indent="-106363" algn="l" rtl="0" eaLnBrk="0" fontAlgn="base" hangingPunct="0">
      <a:lnSpc>
        <a:spcPct val="90000"/>
      </a:lnSpc>
      <a:spcBef>
        <a:spcPct val="25000"/>
      </a:spcBef>
      <a:spcAft>
        <a:spcPct val="0"/>
      </a:spcAft>
      <a:buSzPct val="110000"/>
      <a:buFont typeface="Wingdings" pitchFamily="2" charset="2"/>
      <a:buChar char="§"/>
      <a:defRPr sz="900" kern="1200">
        <a:solidFill>
          <a:schemeClr val="tx1"/>
        </a:solidFill>
        <a:latin typeface="Arial" pitchFamily="-110" charset="0"/>
        <a:ea typeface="ＭＳ Ｐゴシック" pitchFamily="-110" charset="-128"/>
        <a:cs typeface="+mn-cs"/>
      </a:defRPr>
    </a:lvl4pPr>
    <a:lvl5pPr marL="914400" indent="-117475" algn="l" rtl="0" eaLnBrk="0" fontAlgn="base" hangingPunct="0">
      <a:lnSpc>
        <a:spcPct val="90000"/>
      </a:lnSpc>
      <a:spcBef>
        <a:spcPct val="25000"/>
      </a:spcBef>
      <a:spcAft>
        <a:spcPct val="0"/>
      </a:spcAft>
      <a:buSzPct val="110000"/>
      <a:buFont typeface="Wingdings" pitchFamily="2" charset="2"/>
      <a:buChar char="§"/>
      <a:defRPr sz="900" kern="1200">
        <a:solidFill>
          <a:schemeClr val="tx1"/>
        </a:solidFill>
        <a:latin typeface="Arial" pitchFamily="-110" charset="0"/>
        <a:ea typeface="ＭＳ Ｐゴシック" pitchFamily="-110"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eaLnBrk="0" hangingPunct="0">
              <a:defRPr sz="2400">
                <a:solidFill>
                  <a:schemeClr val="tx1"/>
                </a:solidFill>
                <a:latin typeface="Arial" charset="0"/>
                <a:ea typeface="ＭＳ Ｐゴシック" charset="0"/>
                <a:cs typeface="ＭＳ Ｐゴシック" charset="0"/>
              </a:defRPr>
            </a:lvl1pPr>
            <a:lvl2pPr marL="37931725" indent="-37474525" defTabSz="931863"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fld id="{C99A7C32-54DD-8146-9FCE-12DD055B2C4B}" type="slidenum">
              <a:rPr lang="en-US" sz="1100">
                <a:ea typeface="MS PGothic" charset="0"/>
                <a:cs typeface="MS PGothic" charset="0"/>
              </a:rPr>
              <a:pPr/>
              <a:t>1</a:t>
            </a:fld>
            <a:endParaRPr lang="en-US" sz="1100" dirty="0">
              <a:ea typeface="MS PGothic" charset="0"/>
              <a:cs typeface="MS PGothic" charset="0"/>
            </a:endParaRPr>
          </a:p>
        </p:txBody>
      </p:sp>
      <p:sp>
        <p:nvSpPr>
          <p:cNvPr id="16387" name="Rectangle 2"/>
          <p:cNvSpPr>
            <a:spLocks noGrp="1" noRot="1" noChangeAspect="1" noChangeArrowheads="1" noTextEdit="1"/>
          </p:cNvSpPr>
          <p:nvPr>
            <p:ph type="sldImg"/>
          </p:nvPr>
        </p:nvSpPr>
        <p:spPr>
          <a:ln/>
        </p:spPr>
      </p:sp>
      <p:sp>
        <p:nvSpPr>
          <p:cNvPr id="1638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dirty="0">
                <a:latin typeface="Arial" charset="0"/>
                <a:ea typeface="ＭＳ Ｐゴシック" charset="0"/>
                <a:cs typeface="ＭＳ Ｐゴシック" charset="0"/>
              </a:rPr>
              <a:t>The strength of Fortinet is our ability to provide organizations with the power they need to manage and gain control over their IT infrastructure using our Security technologies.</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3"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lstStyle/>
          <a:p>
            <a:pPr>
              <a:defRPr/>
            </a:pPr>
            <a:endParaRPr lang="en-CA" dirty="0" smtClean="0"/>
          </a:p>
          <a:p>
            <a:pPr>
              <a:defRPr/>
            </a:pPr>
            <a:r>
              <a:rPr lang="en-US" dirty="0" err="1" smtClean="0"/>
              <a:t>FortiOS</a:t>
            </a:r>
            <a:r>
              <a:rPr lang="en-US" dirty="0" smtClean="0"/>
              <a:t> 5.0 lets you secure mobile devices and BYOD environments by identifying devices and applying specific access policies as well as security profiles, according to the device type or device group, location and usage</a:t>
            </a:r>
            <a:r>
              <a:rPr lang="en-CA" dirty="0" smtClean="0"/>
              <a:t>.</a:t>
            </a:r>
            <a:endParaRPr lang="en-US" dirty="0" smtClean="0"/>
          </a:p>
          <a:p>
            <a:pPr>
              <a:defRPr/>
            </a:pPr>
            <a:endParaRPr lang="en-CA" dirty="0" smtClean="0"/>
          </a:p>
          <a:p>
            <a:pPr>
              <a:defRPr/>
            </a:pPr>
            <a:r>
              <a:rPr lang="en-CA" dirty="0" smtClean="0"/>
              <a:t>So what what are we doing to make it work?</a:t>
            </a:r>
          </a:p>
          <a:p>
            <a:pPr marL="171450" indent="-171450">
              <a:buFontTx/>
              <a:buChar char="-"/>
              <a:defRPr/>
            </a:pPr>
            <a:r>
              <a:rPr lang="en-CA" dirty="0" smtClean="0"/>
              <a:t>Device Identification – by using 3 different technologies, and user can choose all of them or either, depending on their network setup</a:t>
            </a:r>
          </a:p>
          <a:p>
            <a:pPr marL="171450" indent="-171450">
              <a:buFontTx/>
              <a:buChar char="-"/>
              <a:defRPr/>
            </a:pPr>
            <a:r>
              <a:rPr lang="en-CA" dirty="0" smtClean="0"/>
              <a:t>Once a device is identified, admin can apply specific access policy  as well as security profile, according to the device type or device group. We will work through a use case soon.</a:t>
            </a:r>
          </a:p>
          <a:p>
            <a:pPr marL="171450" indent="-171450">
              <a:buFontTx/>
              <a:buChar char="-"/>
              <a:defRPr/>
            </a:pPr>
            <a:r>
              <a:rPr lang="en-CA" dirty="0" smtClean="0"/>
              <a:t>What is a huge advantage here is that it al work seamlessly in the box.</a:t>
            </a:r>
          </a:p>
          <a:p>
            <a:pPr marL="171450" indent="-171450">
              <a:buFontTx/>
              <a:buChar char="-"/>
              <a:defRPr/>
            </a:pPr>
            <a:r>
              <a:rPr lang="en-CA" dirty="0" smtClean="0"/>
              <a:t>Does it work with user Authentication to create even more gradual policies – yes! Thus, giving the ability to tell who does what on which device.</a:t>
            </a:r>
          </a:p>
        </p:txBody>
      </p:sp>
      <p:sp>
        <p:nvSpPr>
          <p:cNvPr id="84995"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eaLnBrk="0" hangingPunct="0">
              <a:defRPr sz="2400">
                <a:solidFill>
                  <a:schemeClr val="tx1"/>
                </a:solidFill>
                <a:latin typeface="Arial" charset="0"/>
                <a:ea typeface="MS PGothic" charset="0"/>
                <a:cs typeface="MS PGothic" charset="0"/>
              </a:defRPr>
            </a:lvl1pPr>
            <a:lvl2pPr marL="742950" indent="-285750" defTabSz="931863" eaLnBrk="0" hangingPunct="0">
              <a:defRPr sz="2400">
                <a:solidFill>
                  <a:schemeClr val="tx1"/>
                </a:solidFill>
                <a:latin typeface="Arial" charset="0"/>
                <a:ea typeface="MS PGothic" charset="0"/>
                <a:cs typeface="MS PGothic" charset="0"/>
              </a:defRPr>
            </a:lvl2pPr>
            <a:lvl3pPr marL="1143000" indent="-228600" defTabSz="931863" eaLnBrk="0" hangingPunct="0">
              <a:defRPr sz="2400">
                <a:solidFill>
                  <a:schemeClr val="tx1"/>
                </a:solidFill>
                <a:latin typeface="Arial" charset="0"/>
                <a:ea typeface="MS PGothic" charset="0"/>
                <a:cs typeface="MS PGothic" charset="0"/>
              </a:defRPr>
            </a:lvl3pPr>
            <a:lvl4pPr marL="1600200" indent="-228600" defTabSz="931863" eaLnBrk="0" hangingPunct="0">
              <a:defRPr sz="2400">
                <a:solidFill>
                  <a:schemeClr val="tx1"/>
                </a:solidFill>
                <a:latin typeface="Arial" charset="0"/>
                <a:ea typeface="MS PGothic" charset="0"/>
                <a:cs typeface="MS PGothic" charset="0"/>
              </a:defRPr>
            </a:lvl4pPr>
            <a:lvl5pPr marL="2057400" indent="-228600" defTabSz="931863" eaLnBrk="0" hangingPunct="0">
              <a:defRPr sz="2400">
                <a:solidFill>
                  <a:schemeClr val="tx1"/>
                </a:solidFill>
                <a:latin typeface="Arial" charset="0"/>
                <a:ea typeface="MS PGothic" charset="0"/>
                <a:cs typeface="MS PGothic" charset="0"/>
              </a:defRPr>
            </a:lvl5pPr>
            <a:lvl6pPr marL="2514600" indent="-228600" defTabSz="931863" eaLnBrk="0" fontAlgn="base" hangingPunct="0">
              <a:spcBef>
                <a:spcPct val="0"/>
              </a:spcBef>
              <a:spcAft>
                <a:spcPct val="0"/>
              </a:spcAft>
              <a:defRPr sz="2400">
                <a:solidFill>
                  <a:schemeClr val="tx1"/>
                </a:solidFill>
                <a:latin typeface="Arial" charset="0"/>
                <a:ea typeface="MS PGothic" charset="0"/>
                <a:cs typeface="MS PGothic" charset="0"/>
              </a:defRPr>
            </a:lvl6pPr>
            <a:lvl7pPr marL="2971800" indent="-228600" defTabSz="931863" eaLnBrk="0" fontAlgn="base" hangingPunct="0">
              <a:spcBef>
                <a:spcPct val="0"/>
              </a:spcBef>
              <a:spcAft>
                <a:spcPct val="0"/>
              </a:spcAft>
              <a:defRPr sz="2400">
                <a:solidFill>
                  <a:schemeClr val="tx1"/>
                </a:solidFill>
                <a:latin typeface="Arial" charset="0"/>
                <a:ea typeface="MS PGothic" charset="0"/>
                <a:cs typeface="MS PGothic" charset="0"/>
              </a:defRPr>
            </a:lvl7pPr>
            <a:lvl8pPr marL="3429000" indent="-228600" defTabSz="931863" eaLnBrk="0" fontAlgn="base" hangingPunct="0">
              <a:spcBef>
                <a:spcPct val="0"/>
              </a:spcBef>
              <a:spcAft>
                <a:spcPct val="0"/>
              </a:spcAft>
              <a:defRPr sz="2400">
                <a:solidFill>
                  <a:schemeClr val="tx1"/>
                </a:solidFill>
                <a:latin typeface="Arial" charset="0"/>
                <a:ea typeface="MS PGothic" charset="0"/>
                <a:cs typeface="MS PGothic" charset="0"/>
              </a:defRPr>
            </a:lvl8pPr>
            <a:lvl9pPr marL="3886200" indent="-228600" defTabSz="931863" eaLnBrk="0" fontAlgn="base" hangingPunct="0">
              <a:spcBef>
                <a:spcPct val="0"/>
              </a:spcBef>
              <a:spcAft>
                <a:spcPct val="0"/>
              </a:spcAft>
              <a:defRPr sz="2400">
                <a:solidFill>
                  <a:schemeClr val="tx1"/>
                </a:solidFill>
                <a:latin typeface="Arial" charset="0"/>
                <a:ea typeface="MS PGothic" charset="0"/>
                <a:cs typeface="MS PGothic" charset="0"/>
              </a:defRPr>
            </a:lvl9pPr>
          </a:lstStyle>
          <a:p>
            <a:pPr eaLnBrk="1" hangingPunct="1"/>
            <a:fld id="{48C0D408-FE9A-9C4F-88C3-330E8E7DC019}" type="slidenum">
              <a:rPr lang="en-US" sz="1200">
                <a:latin typeface="Calibri" charset="0"/>
                <a:ea typeface="ＭＳ Ｐゴシック" charset="0"/>
                <a:cs typeface="ＭＳ Ｐゴシック" charset="0"/>
              </a:rPr>
              <a:pPr eaLnBrk="1" hangingPunct="1"/>
              <a:t>14</a:t>
            </a:fld>
            <a:endParaRPr lang="en-US" sz="1200">
              <a:latin typeface="Calibri" charset="0"/>
              <a:ea typeface="ＭＳ Ｐゴシック" charset="0"/>
              <a:cs typeface="ＭＳ Ｐゴシック"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3" name="Slide Image Placeholder 1"/>
          <p:cNvSpPr>
            <a:spLocks noGrp="1" noRot="1" noChangeAspect="1" noTextEdit="1"/>
          </p:cNvSpPr>
          <p:nvPr>
            <p:ph type="sldImg"/>
          </p:nvPr>
        </p:nvSpPr>
        <p:spPr>
          <a:ln/>
        </p:spPr>
      </p:sp>
      <p:sp>
        <p:nvSpPr>
          <p:cNvPr id="95234"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spcBef>
                <a:spcPct val="0"/>
              </a:spcBef>
            </a:pPr>
            <a:endParaRPr lang="en-US">
              <a:latin typeface="Arial" charset="0"/>
              <a:ea typeface="MS PGothic" charset="0"/>
              <a:cs typeface="MS PGothic" charset="0"/>
            </a:endParaRPr>
          </a:p>
        </p:txBody>
      </p:sp>
      <p:sp>
        <p:nvSpPr>
          <p:cNvPr id="95235" name="Slide Number Placeholder 3"/>
          <p:cNvSpPr>
            <a:spLocks noGrp="1"/>
          </p:cNvSpPr>
          <p:nvPr>
            <p:ph type="sldNum" sz="quarter" idx="5"/>
          </p:nvPr>
        </p:nvSpPr>
        <p:spPr>
          <a:xfrm>
            <a:off x="6813550" y="9072563"/>
            <a:ext cx="185738" cy="2000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eaLnBrk="0" hangingPunct="0">
              <a:defRPr sz="2400">
                <a:solidFill>
                  <a:schemeClr val="tx1"/>
                </a:solidFill>
                <a:latin typeface="Arial" charset="0"/>
                <a:ea typeface="MS PGothic" charset="0"/>
                <a:cs typeface="MS PGothic" charset="0"/>
              </a:defRPr>
            </a:lvl1pPr>
            <a:lvl2pPr marL="742950" indent="-285750" defTabSz="931863" eaLnBrk="0" hangingPunct="0">
              <a:defRPr sz="2400">
                <a:solidFill>
                  <a:schemeClr val="tx1"/>
                </a:solidFill>
                <a:latin typeface="Arial" charset="0"/>
                <a:ea typeface="MS PGothic" charset="0"/>
                <a:cs typeface="MS PGothic" charset="0"/>
              </a:defRPr>
            </a:lvl2pPr>
            <a:lvl3pPr marL="1143000" indent="-228600" defTabSz="931863" eaLnBrk="0" hangingPunct="0">
              <a:defRPr sz="2400">
                <a:solidFill>
                  <a:schemeClr val="tx1"/>
                </a:solidFill>
                <a:latin typeface="Arial" charset="0"/>
                <a:ea typeface="MS PGothic" charset="0"/>
                <a:cs typeface="MS PGothic" charset="0"/>
              </a:defRPr>
            </a:lvl3pPr>
            <a:lvl4pPr marL="1600200" indent="-228600" defTabSz="931863" eaLnBrk="0" hangingPunct="0">
              <a:defRPr sz="2400">
                <a:solidFill>
                  <a:schemeClr val="tx1"/>
                </a:solidFill>
                <a:latin typeface="Arial" charset="0"/>
                <a:ea typeface="MS PGothic" charset="0"/>
                <a:cs typeface="MS PGothic" charset="0"/>
              </a:defRPr>
            </a:lvl4pPr>
            <a:lvl5pPr marL="2057400" indent="-228600" defTabSz="931863" eaLnBrk="0" hangingPunct="0">
              <a:defRPr sz="2400">
                <a:solidFill>
                  <a:schemeClr val="tx1"/>
                </a:solidFill>
                <a:latin typeface="Arial" charset="0"/>
                <a:ea typeface="MS PGothic" charset="0"/>
                <a:cs typeface="MS PGothic" charset="0"/>
              </a:defRPr>
            </a:lvl5pPr>
            <a:lvl6pPr marL="2514600" indent="-228600" defTabSz="931863" eaLnBrk="0" fontAlgn="base" hangingPunct="0">
              <a:spcBef>
                <a:spcPct val="0"/>
              </a:spcBef>
              <a:spcAft>
                <a:spcPct val="0"/>
              </a:spcAft>
              <a:defRPr sz="2400">
                <a:solidFill>
                  <a:schemeClr val="tx1"/>
                </a:solidFill>
                <a:latin typeface="Arial" charset="0"/>
                <a:ea typeface="MS PGothic" charset="0"/>
                <a:cs typeface="MS PGothic" charset="0"/>
              </a:defRPr>
            </a:lvl6pPr>
            <a:lvl7pPr marL="2971800" indent="-228600" defTabSz="931863" eaLnBrk="0" fontAlgn="base" hangingPunct="0">
              <a:spcBef>
                <a:spcPct val="0"/>
              </a:spcBef>
              <a:spcAft>
                <a:spcPct val="0"/>
              </a:spcAft>
              <a:defRPr sz="2400">
                <a:solidFill>
                  <a:schemeClr val="tx1"/>
                </a:solidFill>
                <a:latin typeface="Arial" charset="0"/>
                <a:ea typeface="MS PGothic" charset="0"/>
                <a:cs typeface="MS PGothic" charset="0"/>
              </a:defRPr>
            </a:lvl7pPr>
            <a:lvl8pPr marL="3429000" indent="-228600" defTabSz="931863" eaLnBrk="0" fontAlgn="base" hangingPunct="0">
              <a:spcBef>
                <a:spcPct val="0"/>
              </a:spcBef>
              <a:spcAft>
                <a:spcPct val="0"/>
              </a:spcAft>
              <a:defRPr sz="2400">
                <a:solidFill>
                  <a:schemeClr val="tx1"/>
                </a:solidFill>
                <a:latin typeface="Arial" charset="0"/>
                <a:ea typeface="MS PGothic" charset="0"/>
                <a:cs typeface="MS PGothic" charset="0"/>
              </a:defRPr>
            </a:lvl8pPr>
            <a:lvl9pPr marL="3886200" indent="-228600" defTabSz="931863" eaLnBrk="0" fontAlgn="base" hangingPunct="0">
              <a:spcBef>
                <a:spcPct val="0"/>
              </a:spcBef>
              <a:spcAft>
                <a:spcPct val="0"/>
              </a:spcAft>
              <a:defRPr sz="2400">
                <a:solidFill>
                  <a:schemeClr val="tx1"/>
                </a:solidFill>
                <a:latin typeface="Arial" charset="0"/>
                <a:ea typeface="MS PGothic" charset="0"/>
                <a:cs typeface="MS PGothic" charset="0"/>
              </a:defRPr>
            </a:lvl9pPr>
          </a:lstStyle>
          <a:p>
            <a:fld id="{5DDF5A09-6D76-E04D-A0F5-9BDE876DB4D9}" type="slidenum">
              <a:rPr lang="en-US" sz="1100"/>
              <a:pPr/>
              <a:t>15</a:t>
            </a:fld>
            <a:endParaRPr lang="en-US" sz="110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B33FE8EB-B2ED-4DD7-A5D1-1C5BB066F5A1}" type="slidenum">
              <a:rPr lang="en-US" smtClean="0"/>
              <a:pPr>
                <a:defRPr/>
              </a:pPr>
              <a:t>17</a:t>
            </a:fld>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B33FE8EB-B2ED-4DD7-A5D1-1C5BB066F5A1}" type="slidenum">
              <a:rPr lang="en-US" smtClean="0"/>
              <a:pPr>
                <a:defRPr/>
              </a:pPr>
              <a:t>18</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Today’s </a:t>
            </a:r>
            <a:r>
              <a:rPr lang="en-US" baseline="0" dirty="0" smtClean="0"/>
              <a:t>BYOD challenges are just the tip of the iceberg.  If an organization does not address BYOD now, more challenges will appear in the future.</a:t>
            </a:r>
            <a:endParaRPr lang="en-US" dirty="0"/>
          </a:p>
        </p:txBody>
      </p:sp>
      <p:sp>
        <p:nvSpPr>
          <p:cNvPr id="4" name="Slide Number Placeholder 3"/>
          <p:cNvSpPr>
            <a:spLocks noGrp="1"/>
          </p:cNvSpPr>
          <p:nvPr>
            <p:ph type="sldNum" sz="quarter" idx="10"/>
          </p:nvPr>
        </p:nvSpPr>
        <p:spPr/>
        <p:txBody>
          <a:bodyPr/>
          <a:lstStyle/>
          <a:p>
            <a:pPr>
              <a:defRPr/>
            </a:pPr>
            <a:fld id="{B33FE8EB-B2ED-4DD7-A5D1-1C5BB066F5A1}" type="slidenum">
              <a:rPr lang="en-US" smtClean="0"/>
              <a:pPr>
                <a:defRPr/>
              </a:pPr>
              <a:t>2</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Today’s </a:t>
            </a:r>
            <a:r>
              <a:rPr lang="en-US" baseline="0" dirty="0" smtClean="0"/>
              <a:t>BYOD challenges are just the tip of the iceberg.  If an organization does not address BYOD now, more challenges will appear in the future.</a:t>
            </a:r>
            <a:endParaRPr lang="en-US" dirty="0"/>
          </a:p>
        </p:txBody>
      </p:sp>
      <p:sp>
        <p:nvSpPr>
          <p:cNvPr id="4" name="Slide Number Placeholder 3"/>
          <p:cNvSpPr>
            <a:spLocks noGrp="1"/>
          </p:cNvSpPr>
          <p:nvPr>
            <p:ph type="sldNum" sz="quarter" idx="10"/>
          </p:nvPr>
        </p:nvSpPr>
        <p:spPr/>
        <p:txBody>
          <a:bodyPr/>
          <a:lstStyle/>
          <a:p>
            <a:pPr>
              <a:defRPr/>
            </a:pPr>
            <a:fld id="{B33FE8EB-B2ED-4DD7-A5D1-1C5BB066F5A1}" type="slidenum">
              <a:rPr lang="en-US" smtClean="0"/>
              <a:pPr>
                <a:defRPr/>
              </a:pPr>
              <a:t>3</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We know that IT can provide</a:t>
            </a:r>
            <a:r>
              <a:rPr lang="en-US" baseline="0" dirty="0" smtClean="0"/>
              <a:t> an answer.  In the case of BYOD, what is it?  This section will look at a variety of ways that organizations are addressing the BYOD challenge.</a:t>
            </a:r>
            <a:endParaRPr lang="en-US" dirty="0"/>
          </a:p>
        </p:txBody>
      </p:sp>
      <p:sp>
        <p:nvSpPr>
          <p:cNvPr id="4" name="Slide Number Placeholder 3"/>
          <p:cNvSpPr>
            <a:spLocks noGrp="1"/>
          </p:cNvSpPr>
          <p:nvPr>
            <p:ph type="sldNum" sz="quarter" idx="10"/>
          </p:nvPr>
        </p:nvSpPr>
        <p:spPr/>
        <p:txBody>
          <a:bodyPr/>
          <a:lstStyle/>
          <a:p>
            <a:pPr>
              <a:defRPr/>
            </a:pPr>
            <a:fld id="{B33FE8EB-B2ED-4DD7-A5D1-1C5BB066F5A1}" type="slidenum">
              <a:rPr lang="en-US" smtClean="0"/>
              <a:pPr>
                <a:defRPr/>
              </a:pPr>
              <a:t>5</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a:ln/>
        </p:spPr>
      </p:sp>
      <p:sp>
        <p:nvSpPr>
          <p:cNvPr id="51203" name="Notes Placeholder 2"/>
          <p:cNvSpPr>
            <a:spLocks noGrp="1"/>
          </p:cNvSpPr>
          <p:nvPr>
            <p:ph type="body" idx="1"/>
          </p:nvPr>
        </p:nvSpPr>
        <p:spPr>
          <a:noFill/>
          <a:ln/>
        </p:spPr>
        <p:txBody>
          <a:bodyPr/>
          <a:lstStyle/>
          <a:p>
            <a:pPr eaLnBrk="1" hangingPunct="1">
              <a:spcBef>
                <a:spcPct val="0"/>
              </a:spcBef>
            </a:pPr>
            <a:r>
              <a:rPr lang="en-US" dirty="0" smtClean="0">
                <a:latin typeface="Arial" charset="0"/>
                <a:ea typeface="ＭＳ Ｐゴシック" charset="-128"/>
                <a:cs typeface="ＭＳ Ｐゴシック" charset="-128"/>
              </a:rPr>
              <a:t>Here are some real world examples of how a variety of Fortinet technologies can solve everyday problems. Again, the breadth of our solution offers you the customer the most complete approach.</a:t>
            </a:r>
          </a:p>
          <a:p>
            <a:pPr eaLnBrk="1" hangingPunct="1">
              <a:spcBef>
                <a:spcPct val="0"/>
              </a:spcBef>
            </a:pPr>
            <a:endParaRPr lang="en-US" dirty="0" smtClean="0">
              <a:latin typeface="Arial" charset="0"/>
              <a:ea typeface="ＭＳ Ｐゴシック" charset="-128"/>
              <a:cs typeface="ＭＳ Ｐゴシック" charset="-128"/>
            </a:endParaRPr>
          </a:p>
          <a:p>
            <a:pPr eaLnBrk="1" hangingPunct="1">
              <a:spcBef>
                <a:spcPct val="0"/>
              </a:spcBef>
            </a:pPr>
            <a:r>
              <a:rPr lang="en-US" dirty="0" smtClean="0">
                <a:latin typeface="Arial" charset="0"/>
                <a:ea typeface="ＭＳ Ｐゴシック" charset="-128"/>
                <a:cs typeface="ＭＳ Ｐゴシック" charset="-128"/>
              </a:rPr>
              <a:t>Emily – application policy checking via </a:t>
            </a:r>
            <a:r>
              <a:rPr lang="en-US" dirty="0" err="1" smtClean="0">
                <a:latin typeface="Arial" charset="0"/>
                <a:ea typeface="ＭＳ Ｐゴシック" charset="-128"/>
                <a:cs typeface="ＭＳ Ｐゴシック" charset="-128"/>
              </a:rPr>
              <a:t>FortiClient</a:t>
            </a:r>
            <a:endParaRPr lang="en-US" dirty="0" smtClean="0">
              <a:latin typeface="Arial" charset="0"/>
              <a:ea typeface="ＭＳ Ｐゴシック" charset="-128"/>
              <a:cs typeface="ＭＳ Ｐゴシック" charset="-128"/>
            </a:endParaRPr>
          </a:p>
          <a:p>
            <a:pPr eaLnBrk="1" hangingPunct="1">
              <a:spcBef>
                <a:spcPct val="0"/>
              </a:spcBef>
            </a:pPr>
            <a:endParaRPr lang="en-US" dirty="0" smtClean="0">
              <a:latin typeface="Arial" charset="0"/>
              <a:ea typeface="ＭＳ Ｐゴシック" charset="-128"/>
              <a:cs typeface="ＭＳ Ｐゴシック" charset="-128"/>
            </a:endParaRPr>
          </a:p>
          <a:p>
            <a:pPr eaLnBrk="1" hangingPunct="1">
              <a:spcBef>
                <a:spcPct val="0"/>
              </a:spcBef>
            </a:pPr>
            <a:r>
              <a:rPr lang="en-US" dirty="0" smtClean="0">
                <a:latin typeface="Arial" charset="0"/>
                <a:ea typeface="ＭＳ Ｐゴシック" charset="-128"/>
                <a:cs typeface="ＭＳ Ｐゴシック" charset="-128"/>
              </a:rPr>
              <a:t>Bill: Identity-based policies + DLP, app control. Bill (the CFO) might authorized to post to the Corporate </a:t>
            </a:r>
            <a:r>
              <a:rPr lang="en-US" dirty="0" err="1" smtClean="0">
                <a:latin typeface="Arial" charset="0"/>
                <a:ea typeface="ＭＳ Ｐゴシック" charset="-128"/>
                <a:cs typeface="ＭＳ Ｐゴシック" charset="-128"/>
              </a:rPr>
              <a:t>Facebook</a:t>
            </a:r>
            <a:r>
              <a:rPr lang="en-US" dirty="0" smtClean="0">
                <a:latin typeface="Arial" charset="0"/>
                <a:ea typeface="ＭＳ Ｐゴシック" charset="-128"/>
                <a:cs typeface="ＭＳ Ｐゴシック" charset="-128"/>
              </a:rPr>
              <a:t> page while others might not</a:t>
            </a:r>
          </a:p>
          <a:p>
            <a:pPr eaLnBrk="1" hangingPunct="1">
              <a:spcBef>
                <a:spcPct val="0"/>
              </a:spcBef>
            </a:pPr>
            <a:endParaRPr lang="en-US" dirty="0" smtClean="0">
              <a:latin typeface="Arial" charset="0"/>
              <a:ea typeface="ＭＳ Ｐゴシック" charset="-128"/>
              <a:cs typeface="ＭＳ Ｐゴシック" charset="-128"/>
            </a:endParaRPr>
          </a:p>
          <a:p>
            <a:pPr eaLnBrk="1" hangingPunct="1">
              <a:spcBef>
                <a:spcPct val="0"/>
              </a:spcBef>
            </a:pPr>
            <a:r>
              <a:rPr lang="en-US" dirty="0" smtClean="0">
                <a:latin typeface="Arial" charset="0"/>
                <a:ea typeface="ＭＳ Ｐゴシック" charset="-128"/>
                <a:cs typeface="ＭＳ Ｐゴシック" charset="-128"/>
              </a:rPr>
              <a:t>Jill: Setting up a VPN – with 2 factor authentication and WAN optimization for improved app performance.</a:t>
            </a:r>
          </a:p>
          <a:p>
            <a:pPr eaLnBrk="1" hangingPunct="1">
              <a:spcBef>
                <a:spcPct val="0"/>
              </a:spcBef>
            </a:pPr>
            <a:endParaRPr lang="en-US" dirty="0" smtClean="0">
              <a:latin typeface="Arial" charset="0"/>
              <a:ea typeface="ＭＳ Ｐゴシック" charset="-128"/>
              <a:cs typeface="ＭＳ Ｐゴシック" charset="-128"/>
            </a:endParaRPr>
          </a:p>
          <a:p>
            <a:pPr eaLnBrk="1" hangingPunct="1">
              <a:spcBef>
                <a:spcPct val="0"/>
              </a:spcBef>
            </a:pPr>
            <a:r>
              <a:rPr lang="en-US" dirty="0" smtClean="0">
                <a:latin typeface="Arial" charset="0"/>
                <a:ea typeface="ＭＳ Ｐゴシック" charset="-128"/>
                <a:cs typeface="ＭＳ Ｐゴシック" charset="-128"/>
              </a:rPr>
              <a:t>Ed: Detect content with sensitive data</a:t>
            </a:r>
          </a:p>
          <a:p>
            <a:pPr eaLnBrk="1" hangingPunct="1">
              <a:spcBef>
                <a:spcPct val="0"/>
              </a:spcBef>
            </a:pPr>
            <a:endParaRPr lang="en-US" dirty="0" smtClean="0">
              <a:latin typeface="Arial" charset="0"/>
              <a:ea typeface="ＭＳ Ｐゴシック" charset="-128"/>
              <a:cs typeface="ＭＳ Ｐゴシック" charset="-128"/>
            </a:endParaRPr>
          </a:p>
        </p:txBody>
      </p:sp>
      <p:sp>
        <p:nvSpPr>
          <p:cNvPr id="51204" name="Slide Number Placeholder 3"/>
          <p:cNvSpPr txBox="1">
            <a:spLocks noGrp="1"/>
          </p:cNvSpPr>
          <p:nvPr/>
        </p:nvSpPr>
        <p:spPr bwMode="auto">
          <a:xfrm>
            <a:off x="6813550" y="9078914"/>
            <a:ext cx="185738" cy="198437"/>
          </a:xfrm>
          <a:prstGeom prst="rect">
            <a:avLst/>
          </a:prstGeom>
          <a:noFill/>
          <a:ln w="9525">
            <a:noFill/>
            <a:miter lim="800000"/>
            <a:headEnd/>
            <a:tailEnd/>
          </a:ln>
        </p:spPr>
        <p:txBody>
          <a:bodyPr lIns="93177" tIns="46589" rIns="93177" bIns="46589" anchor="b">
            <a:prstTxWarp prst="textNoShape">
              <a:avLst/>
            </a:prstTxWarp>
          </a:bodyPr>
          <a:lstStyle/>
          <a:p>
            <a:pPr algn="r"/>
            <a:fld id="{92A80889-B200-E441-8225-025A6C2AD53B}" type="slidenum">
              <a:rPr lang="en-US" sz="1200">
                <a:latin typeface="Calibri" charset="0"/>
              </a:rPr>
              <a:pPr algn="r"/>
              <a:t>6</a:t>
            </a:fld>
            <a:endParaRPr lang="en-US" sz="1200">
              <a:latin typeface="Calibri"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14216">
              <a:defRPr/>
            </a:pPr>
            <a:r>
              <a:rPr lang="en-US" dirty="0">
                <a:latin typeface="Arial" pitchFamily="-105" charset="0"/>
                <a:ea typeface="ＭＳ Ｐゴシック" pitchFamily="-105" charset="-128"/>
                <a:cs typeface="ＭＳ Ｐゴシック" pitchFamily="-105" charset="-128"/>
              </a:rPr>
              <a:t>This is also a review for most, but a key point is that the trend for wireless is integration with the infrastructure.  Wireless as overlay is more and more becoming a niche.  In case of </a:t>
            </a:r>
            <a:r>
              <a:rPr lang="en-US" dirty="0" err="1">
                <a:latin typeface="Arial" pitchFamily="-105" charset="0"/>
                <a:ea typeface="ＭＳ Ｐゴシック" pitchFamily="-105" charset="-128"/>
                <a:cs typeface="ＭＳ Ｐゴシック" pitchFamily="-105" charset="-128"/>
              </a:rPr>
              <a:t>Fortinet</a:t>
            </a:r>
            <a:r>
              <a:rPr lang="en-US" dirty="0">
                <a:latin typeface="Arial" pitchFamily="-105" charset="0"/>
                <a:ea typeface="ＭＳ Ｐゴシック" pitchFamily="-105" charset="-128"/>
                <a:cs typeface="ＭＳ Ｐゴシック" pitchFamily="-105" charset="-128"/>
              </a:rPr>
              <a:t> we have elegantly combined the wireless controller capability with our UTM devices, and this combination enables customers to achieve what I call the Fortified Wireless Space.</a:t>
            </a:r>
          </a:p>
          <a:p>
            <a:endParaRPr lang="en-US" dirty="0"/>
          </a:p>
        </p:txBody>
      </p:sp>
      <p:sp>
        <p:nvSpPr>
          <p:cNvPr id="4" name="Slide Number Placeholder 3"/>
          <p:cNvSpPr>
            <a:spLocks noGrp="1"/>
          </p:cNvSpPr>
          <p:nvPr>
            <p:ph type="sldNum" sz="quarter" idx="10"/>
          </p:nvPr>
        </p:nvSpPr>
        <p:spPr/>
        <p:txBody>
          <a:bodyPr/>
          <a:lstStyle/>
          <a:p>
            <a:pPr>
              <a:defRPr/>
            </a:pPr>
            <a:fld id="{5AF702F9-37D9-7748-A99B-0E9627DE3A6E}" type="slidenum">
              <a:rPr lang="en-US" smtClean="0"/>
              <a:pPr>
                <a:defRPr/>
              </a:pPr>
              <a:t>10</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hdr" sz="quarter"/>
          </p:nvPr>
        </p:nvSpPr>
        <p:spPr>
          <a:noFill/>
        </p:spPr>
        <p:txBody>
          <a:bodyPr/>
          <a:lstStyle/>
          <a:p>
            <a:r>
              <a:rPr lang="en-US" smtClean="0">
                <a:ea typeface="ＭＳ Ｐゴシック" pitchFamily="34" charset="-128"/>
              </a:rPr>
              <a:t>FortiSwitch Networks</a:t>
            </a:r>
          </a:p>
        </p:txBody>
      </p:sp>
      <p:sp>
        <p:nvSpPr>
          <p:cNvPr id="50179" name="Rectangle 3"/>
          <p:cNvSpPr>
            <a:spLocks noGrp="1" noChangeArrowheads="1"/>
          </p:cNvSpPr>
          <p:nvPr>
            <p:ph type="dt" sz="quarter" idx="1"/>
          </p:nvPr>
        </p:nvSpPr>
        <p:spPr>
          <a:noFill/>
        </p:spPr>
        <p:txBody>
          <a:bodyPr/>
          <a:lstStyle/>
          <a:p>
            <a:fld id="{5A83A800-94A3-4AE8-A2E6-84AF6D1ACA5F}" type="datetime4">
              <a:rPr lang="en-US" smtClean="0">
                <a:ea typeface="ＭＳ Ｐゴシック" pitchFamily="34" charset="-128"/>
              </a:rPr>
              <a:pPr/>
              <a:t>April 23, 2013</a:t>
            </a:fld>
            <a:endParaRPr lang="en-US" smtClean="0">
              <a:ea typeface="ＭＳ Ｐゴシック" pitchFamily="34" charset="-128"/>
            </a:endParaRPr>
          </a:p>
        </p:txBody>
      </p:sp>
      <p:sp>
        <p:nvSpPr>
          <p:cNvPr id="50180" name="Rectangle 6"/>
          <p:cNvSpPr>
            <a:spLocks noGrp="1" noChangeArrowheads="1"/>
          </p:cNvSpPr>
          <p:nvPr>
            <p:ph type="ftr" sz="quarter" idx="4"/>
          </p:nvPr>
        </p:nvSpPr>
        <p:spPr>
          <a:noFill/>
        </p:spPr>
        <p:txBody>
          <a:bodyPr/>
          <a:lstStyle/>
          <a:p>
            <a:r>
              <a:rPr lang="en-US" smtClean="0">
                <a:ea typeface="ＭＳ Ｐゴシック" pitchFamily="34" charset="-128"/>
              </a:rPr>
              <a:t>©2005 FortiSwitch Networks, Inc.</a:t>
            </a:r>
          </a:p>
        </p:txBody>
      </p:sp>
      <p:sp>
        <p:nvSpPr>
          <p:cNvPr id="50181" name="Rectangle 7"/>
          <p:cNvSpPr>
            <a:spLocks noGrp="1" noChangeArrowheads="1"/>
          </p:cNvSpPr>
          <p:nvPr>
            <p:ph type="sldNum" sz="quarter" idx="5"/>
          </p:nvPr>
        </p:nvSpPr>
        <p:spPr>
          <a:noFill/>
        </p:spPr>
        <p:txBody>
          <a:bodyPr/>
          <a:lstStyle/>
          <a:p>
            <a:fld id="{9F39A9FB-1DAB-4E52-90F2-220A6147D79D}" type="slidenum">
              <a:rPr lang="en-US" smtClean="0">
                <a:latin typeface="Arial" charset="0"/>
                <a:ea typeface="ＭＳ Ｐゴシック" pitchFamily="34" charset="-128"/>
              </a:rPr>
              <a:pPr/>
              <a:t>11</a:t>
            </a:fld>
            <a:endParaRPr lang="en-US" smtClean="0">
              <a:latin typeface="Arial" charset="0"/>
              <a:ea typeface="ＭＳ Ｐゴシック" pitchFamily="34" charset="-128"/>
            </a:endParaRPr>
          </a:p>
        </p:txBody>
      </p:sp>
      <p:sp>
        <p:nvSpPr>
          <p:cNvPr id="50182" name="Rectangle 2"/>
          <p:cNvSpPr>
            <a:spLocks noGrp="1" noRot="1" noChangeAspect="1" noChangeArrowheads="1" noTextEdit="1"/>
          </p:cNvSpPr>
          <p:nvPr>
            <p:ph type="sldImg"/>
          </p:nvPr>
        </p:nvSpPr>
        <p:spPr>
          <a:ln/>
        </p:spPr>
      </p:sp>
      <p:sp>
        <p:nvSpPr>
          <p:cNvPr id="50183" name="Rectangle 3"/>
          <p:cNvSpPr>
            <a:spLocks noGrp="1" noChangeArrowheads="1"/>
          </p:cNvSpPr>
          <p:nvPr>
            <p:ph type="body" idx="1"/>
          </p:nvPr>
        </p:nvSpPr>
        <p:spPr>
          <a:xfrm>
            <a:off x="933451" y="4416426"/>
            <a:ext cx="5143500" cy="4181475"/>
          </a:xfrm>
          <a:noFill/>
          <a:ln/>
        </p:spPr>
        <p:txBody>
          <a:bodyPr/>
          <a:lstStyle/>
          <a:p>
            <a:pPr>
              <a:lnSpc>
                <a:spcPct val="80000"/>
              </a:lnSpc>
              <a:buFont typeface="Wingdings" pitchFamily="2" charset="2"/>
              <a:buNone/>
            </a:pPr>
            <a:endParaRPr lang="en-US" smtClean="0">
              <a:latin typeface="Arial"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Our Enterprise class controllers, centrally manage thin APs, and allow fast 802.11n connectivity with latest generation of hardware and signal processing provides longer reach via Maximum Ratio Combining, Standards based WPA2 authentication and encryption, provides Voice over </a:t>
            </a:r>
            <a:r>
              <a:rPr lang="en-US" dirty="0" err="1" smtClean="0"/>
              <a:t>WiFi</a:t>
            </a:r>
            <a:r>
              <a:rPr lang="en-US" dirty="0" smtClean="0"/>
              <a:t> fast roaming, Simple provisioning, troubleshooting and policy creation from the same centralized console.    These are features are offered by most Enterprise class controllers, but an additional layer of intelligence is required to deliver business-grade wireless.</a:t>
            </a:r>
            <a:endParaRPr lang="en-US" dirty="0"/>
          </a:p>
        </p:txBody>
      </p:sp>
      <p:sp>
        <p:nvSpPr>
          <p:cNvPr id="4" name="Slide Number Placeholder 3"/>
          <p:cNvSpPr>
            <a:spLocks noGrp="1"/>
          </p:cNvSpPr>
          <p:nvPr>
            <p:ph type="sldNum" sz="quarter" idx="10"/>
          </p:nvPr>
        </p:nvSpPr>
        <p:spPr/>
        <p:txBody>
          <a:bodyPr/>
          <a:lstStyle/>
          <a:p>
            <a:pPr>
              <a:defRPr/>
            </a:pPr>
            <a:fld id="{8B1282C7-B803-4188-9E50-E400409742B7}" type="slidenum">
              <a:rPr lang="en-US" smtClean="0"/>
              <a:pPr>
                <a:defRPr/>
              </a:pPr>
              <a:t>12</a:t>
            </a:fld>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3" name="Notes Placeholder 2"/>
          <p:cNvSpPr>
            <a:spLocks noGrp="1"/>
          </p:cNvSpPr>
          <p:nvPr>
            <p:ph type="body" idx="1"/>
          </p:nvPr>
        </p:nvSpPr>
        <p:spPr/>
        <p:txBody>
          <a:bodyPr/>
          <a:lstStyle/>
          <a:p>
            <a:pPr>
              <a:defRPr/>
            </a:pPr>
            <a:endParaRPr lang="en-CA" dirty="0" smtClean="0"/>
          </a:p>
          <a:p>
            <a:pPr>
              <a:defRPr/>
            </a:pPr>
            <a:r>
              <a:rPr lang="en-US" dirty="0" err="1" smtClean="0"/>
              <a:t>FortiOS</a:t>
            </a:r>
            <a:r>
              <a:rPr lang="en-US" dirty="0" smtClean="0"/>
              <a:t> 5.0 lets you secure mobile devices and BYOD environments by identifying devices and applying specific access policies as well as security profiles, according to the device type or device group, location and usage</a:t>
            </a:r>
            <a:r>
              <a:rPr lang="en-CA" dirty="0" smtClean="0"/>
              <a:t>.</a:t>
            </a:r>
            <a:endParaRPr lang="en-US" dirty="0" smtClean="0"/>
          </a:p>
          <a:p>
            <a:pPr>
              <a:defRPr/>
            </a:pPr>
            <a:endParaRPr lang="en-CA" dirty="0" smtClean="0"/>
          </a:p>
          <a:p>
            <a:pPr>
              <a:defRPr/>
            </a:pPr>
            <a:r>
              <a:rPr lang="en-CA" dirty="0" smtClean="0"/>
              <a:t>So what what are we doing to make it work?</a:t>
            </a:r>
          </a:p>
          <a:p>
            <a:pPr marL="171450" indent="-171450">
              <a:buFontTx/>
              <a:buChar char="-"/>
              <a:defRPr/>
            </a:pPr>
            <a:r>
              <a:rPr lang="en-CA" dirty="0" smtClean="0"/>
              <a:t>Device Identification – by using 3 different technologies, and user can choose all of them or either, depending on their network setup</a:t>
            </a:r>
          </a:p>
          <a:p>
            <a:pPr marL="171450" indent="-171450">
              <a:buFontTx/>
              <a:buChar char="-"/>
              <a:defRPr/>
            </a:pPr>
            <a:r>
              <a:rPr lang="en-CA" dirty="0" smtClean="0"/>
              <a:t>Once a device is identified, admin can apply specific access policy  as well as security profile, according to the device type or device group. We will work through a use case soon.</a:t>
            </a:r>
          </a:p>
          <a:p>
            <a:pPr marL="171450" indent="-171450">
              <a:buFontTx/>
              <a:buChar char="-"/>
              <a:defRPr/>
            </a:pPr>
            <a:r>
              <a:rPr lang="en-CA" dirty="0" smtClean="0"/>
              <a:t>What is a huge advantage here is that it al work seamlessly in the box.</a:t>
            </a:r>
          </a:p>
          <a:p>
            <a:pPr marL="171450" indent="-171450">
              <a:buFontTx/>
              <a:buChar char="-"/>
              <a:defRPr/>
            </a:pPr>
            <a:r>
              <a:rPr lang="en-CA" dirty="0" smtClean="0"/>
              <a:t>Does it work with user Authentication to create even more gradual policies – yes! Thus, giving the ability to tell who does what on which device.</a:t>
            </a:r>
          </a:p>
        </p:txBody>
      </p:sp>
      <p:sp>
        <p:nvSpPr>
          <p:cNvPr id="34819"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7151FC95-4F47-5340-95ED-E86A551D3659}" type="slidenum">
              <a:rPr lang="en-US" sz="1200">
                <a:latin typeface="Calibri" charset="0"/>
              </a:rPr>
              <a:pPr eaLnBrk="1" hangingPunct="1"/>
              <a:t>13</a:t>
            </a:fld>
            <a:endParaRPr lang="en-US" sz="1200">
              <a:latin typeface="Calibri"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pic>
        <p:nvPicPr>
          <p:cNvPr id="19" name="Picture 48"/>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0" y="198"/>
            <a:ext cx="9145588" cy="6859191"/>
          </a:xfrm>
          <a:prstGeom prst="rect">
            <a:avLst/>
          </a:prstGeom>
          <a:noFill/>
          <a:ln w="9525">
            <a:noFill/>
            <a:miter lim="800000"/>
            <a:headEnd/>
            <a:tailEnd/>
          </a:ln>
        </p:spPr>
      </p:pic>
      <p:sp>
        <p:nvSpPr>
          <p:cNvPr id="20" name="Title 1"/>
          <p:cNvSpPr>
            <a:spLocks noGrp="1"/>
          </p:cNvSpPr>
          <p:nvPr>
            <p:ph type="ctrTitle"/>
          </p:nvPr>
        </p:nvSpPr>
        <p:spPr>
          <a:xfrm>
            <a:off x="690919" y="1532270"/>
            <a:ext cx="7999509" cy="1470025"/>
          </a:xfrm>
          <a:prstGeom prst="rect">
            <a:avLst/>
          </a:prstGeom>
        </p:spPr>
        <p:txBody>
          <a:bodyPr lIns="0" tIns="0" rIns="0" bIns="0" anchor="b" anchorCtr="0">
            <a:normAutofit/>
          </a:bodyPr>
          <a:lstStyle>
            <a:lvl1pPr>
              <a:defRPr sz="3600" b="0" i="0">
                <a:solidFill>
                  <a:schemeClr val="bg1"/>
                </a:solidFill>
                <a:latin typeface="Arial"/>
                <a:cs typeface="Arial"/>
              </a:defRPr>
            </a:lvl1pPr>
          </a:lstStyle>
          <a:p>
            <a:r>
              <a:rPr lang="en-US" smtClean="0"/>
              <a:t>Click to edit Master title style</a:t>
            </a:r>
            <a:endParaRPr lang="en-US" dirty="0"/>
          </a:p>
        </p:txBody>
      </p:sp>
      <p:sp>
        <p:nvSpPr>
          <p:cNvPr id="21" name="Subtitle 2"/>
          <p:cNvSpPr>
            <a:spLocks noGrp="1"/>
          </p:cNvSpPr>
          <p:nvPr>
            <p:ph type="subTitle" idx="1"/>
          </p:nvPr>
        </p:nvSpPr>
        <p:spPr>
          <a:xfrm>
            <a:off x="690919" y="3215475"/>
            <a:ext cx="7999509" cy="834011"/>
          </a:xfrm>
          <a:prstGeom prst="rect">
            <a:avLst/>
          </a:prstGeom>
        </p:spPr>
        <p:txBody>
          <a:bodyPr lIns="0" tIns="0" rIns="0" bIns="0">
            <a:noAutofit/>
          </a:bodyPr>
          <a:lstStyle>
            <a:lvl1pPr marL="0" indent="0" algn="l">
              <a:buNone/>
              <a:defRPr sz="2000" b="0" i="0">
                <a:latin typeface="Arial"/>
                <a:cs typeface="Arial"/>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dirty="0"/>
          </a:p>
        </p:txBody>
      </p:sp>
      <p:sp>
        <p:nvSpPr>
          <p:cNvPr id="22" name="Text Box 8"/>
          <p:cNvSpPr txBox="1">
            <a:spLocks noChangeArrowheads="1"/>
          </p:cNvSpPr>
          <p:nvPr/>
        </p:nvSpPr>
        <p:spPr bwMode="auto">
          <a:xfrm>
            <a:off x="691444" y="6527955"/>
            <a:ext cx="3083278" cy="153888"/>
          </a:xfrm>
          <a:prstGeom prst="rect">
            <a:avLst/>
          </a:prstGeom>
          <a:noFill/>
          <a:ln w="12700">
            <a:noFill/>
            <a:miter lim="800000"/>
            <a:headEnd/>
            <a:tailEnd/>
          </a:ln>
        </p:spPr>
        <p:txBody>
          <a:bodyPr wrap="square" lIns="0" tIns="0" rIns="0" bIns="0">
            <a:spAutoFit/>
          </a:bodyPr>
          <a:lstStyle/>
          <a:p>
            <a:pPr marL="0" marR="0" indent="0" algn="l" defTabSz="914400" rtl="0" eaLnBrk="0" fontAlgn="base" latinLnBrk="0" hangingPunct="0">
              <a:lnSpc>
                <a:spcPct val="100000"/>
              </a:lnSpc>
              <a:spcBef>
                <a:spcPct val="50000"/>
              </a:spcBef>
              <a:spcAft>
                <a:spcPct val="0"/>
              </a:spcAft>
              <a:buClrTx/>
              <a:buSzTx/>
              <a:buFontTx/>
              <a:buNone/>
              <a:tabLst/>
              <a:defRPr/>
            </a:pPr>
            <a:r>
              <a:rPr lang="en-US" sz="1000" dirty="0" smtClean="0">
                <a:solidFill>
                  <a:srgbClr val="102A47"/>
                </a:solidFill>
                <a:latin typeface="Arial Narrow"/>
                <a:cs typeface="Arial Narrow"/>
              </a:rPr>
              <a:t>© Copyright 2013 Fortinet Inc. All rights reserved.</a:t>
            </a:r>
          </a:p>
        </p:txBody>
      </p:sp>
    </p:spTree>
  </p:cSld>
  <p:clrMapOvr>
    <a:masterClrMapping/>
  </p:clrMapOvr>
  <p:transition xmlns:p14="http://schemas.microsoft.com/office/powerpoint/2010/main">
    <p:wipe dir="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Transition">
    <p:spTree>
      <p:nvGrpSpPr>
        <p:cNvPr id="1" name=""/>
        <p:cNvGrpSpPr/>
        <p:nvPr/>
      </p:nvGrpSpPr>
      <p:grpSpPr>
        <a:xfrm>
          <a:off x="0" y="0"/>
          <a:ext cx="0" cy="0"/>
          <a:chOff x="0" y="0"/>
          <a:chExt cx="0" cy="0"/>
        </a:xfrm>
      </p:grpSpPr>
      <p:pic>
        <p:nvPicPr>
          <p:cNvPr id="19" name="Picture 48"/>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0" y="198"/>
            <a:ext cx="9145588" cy="6859191"/>
          </a:xfrm>
          <a:prstGeom prst="rect">
            <a:avLst/>
          </a:prstGeom>
          <a:noFill/>
          <a:ln w="9525">
            <a:noFill/>
            <a:miter lim="800000"/>
            <a:headEnd/>
            <a:tailEnd/>
          </a:ln>
        </p:spPr>
      </p:pic>
      <p:sp>
        <p:nvSpPr>
          <p:cNvPr id="20" name="Title 1"/>
          <p:cNvSpPr>
            <a:spLocks noGrp="1"/>
          </p:cNvSpPr>
          <p:nvPr>
            <p:ph type="ctrTitle"/>
          </p:nvPr>
        </p:nvSpPr>
        <p:spPr>
          <a:xfrm>
            <a:off x="690919" y="2065684"/>
            <a:ext cx="7999509" cy="1470025"/>
          </a:xfrm>
          <a:prstGeom prst="rect">
            <a:avLst/>
          </a:prstGeom>
        </p:spPr>
        <p:txBody>
          <a:bodyPr lIns="0" tIns="0" rIns="0" bIns="0" anchor="b" anchorCtr="0">
            <a:normAutofit/>
          </a:bodyPr>
          <a:lstStyle>
            <a:lvl1pPr>
              <a:defRPr sz="3600" b="0" i="0">
                <a:solidFill>
                  <a:schemeClr val="bg1"/>
                </a:solidFill>
                <a:latin typeface="Arial"/>
                <a:cs typeface="Arial"/>
              </a:defRPr>
            </a:lvl1pPr>
          </a:lstStyle>
          <a:p>
            <a:r>
              <a:rPr lang="en-US" smtClean="0"/>
              <a:t>Click to edit Master title style</a:t>
            </a:r>
            <a:endParaRPr lang="en-US" dirty="0"/>
          </a:p>
        </p:txBody>
      </p:sp>
      <p:sp>
        <p:nvSpPr>
          <p:cNvPr id="22" name="Text Box 8"/>
          <p:cNvSpPr txBox="1">
            <a:spLocks noChangeArrowheads="1"/>
          </p:cNvSpPr>
          <p:nvPr/>
        </p:nvSpPr>
        <p:spPr bwMode="auto">
          <a:xfrm>
            <a:off x="690918" y="6217510"/>
            <a:ext cx="3017481" cy="215444"/>
          </a:xfrm>
          <a:prstGeom prst="rect">
            <a:avLst/>
          </a:prstGeom>
          <a:noFill/>
          <a:ln w="12700">
            <a:noFill/>
            <a:miter lim="800000"/>
            <a:headEnd/>
            <a:tailEnd/>
          </a:ln>
        </p:spPr>
        <p:txBody>
          <a:bodyPr wrap="square" lIns="0" tIns="0" rIns="0" bIns="0">
            <a:spAutoFit/>
          </a:bodyPr>
          <a:lstStyle/>
          <a:p>
            <a:pPr eaLnBrk="0" hangingPunct="0">
              <a:spcBef>
                <a:spcPct val="50000"/>
              </a:spcBef>
            </a:pPr>
            <a:fld id="{4EF734A4-159E-4243-8254-61998856DDA9}" type="datetime4">
              <a:rPr lang="en-US" sz="1400">
                <a:solidFill>
                  <a:schemeClr val="bg1">
                    <a:lumMod val="75000"/>
                  </a:schemeClr>
                </a:solidFill>
                <a:latin typeface="Arial Narrow"/>
                <a:cs typeface="Arial Narrow"/>
              </a:rPr>
              <a:pPr eaLnBrk="0" hangingPunct="0">
                <a:spcBef>
                  <a:spcPct val="50000"/>
                </a:spcBef>
              </a:pPr>
              <a:t>April 23, 2013</a:t>
            </a:fld>
            <a:endParaRPr lang="en-US" dirty="0">
              <a:solidFill>
                <a:schemeClr val="bg1">
                  <a:lumMod val="75000"/>
                </a:schemeClr>
              </a:solidFill>
              <a:latin typeface="Arial Narrow"/>
              <a:cs typeface="Arial Narrow"/>
            </a:endParaRPr>
          </a:p>
        </p:txBody>
      </p:sp>
    </p:spTree>
  </p:cSld>
  <p:clrMapOvr>
    <a:masterClrMapping/>
  </p:clrMapOvr>
  <p:transition xmlns:p14="http://schemas.microsoft.com/office/powerpoint/2010/main">
    <p:wipe dir="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cSld name="1_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vl1pPr>
          </a:lstStyle>
          <a:p>
            <a:fld id="{D388FA66-C466-B240-B84E-50FA6DC8375E}" type="datetime1">
              <a:rPr lang="en-US"/>
              <a:pPr/>
              <a:t>23/4/13</a:t>
            </a:fld>
            <a:endParaRPr lang="en-US"/>
          </a:p>
        </p:txBody>
      </p:sp>
      <p:sp>
        <p:nvSpPr>
          <p:cNvPr id="3" name="Footer Placeholder 2"/>
          <p:cNvSpPr>
            <a:spLocks noGrp="1"/>
          </p:cNvSpPr>
          <p:nvPr>
            <p:ph type="ftr" sz="quarter" idx="11"/>
          </p:nvPr>
        </p:nvSpPr>
        <p:spPr>
          <a:xfrm>
            <a:off x="3124200" y="6356350"/>
            <a:ext cx="2895600" cy="365125"/>
          </a:xfrm>
          <a:prstGeom prst="rect">
            <a:avLst/>
          </a:prstGeom>
        </p:spPr>
        <p:txBody>
          <a:bodyPr/>
          <a:lstStyle>
            <a:lvl1pPr>
              <a:defRPr>
                <a:latin typeface="Arial" pitchFamily="34" charset="0"/>
                <a:ea typeface="ＭＳ Ｐゴシック" pitchFamily="34" charset="-128"/>
                <a:cs typeface="+mn-cs"/>
              </a:defRPr>
            </a:lvl1pPr>
          </a:lstStyle>
          <a:p>
            <a:pPr>
              <a:defRPr/>
            </a:pPr>
            <a:endParaRPr lang="en-US"/>
          </a:p>
        </p:txBody>
      </p:sp>
      <p:sp>
        <p:nvSpPr>
          <p:cNvPr id="4" name="Slide Number Placeholder 3"/>
          <p:cNvSpPr>
            <a:spLocks noGrp="1"/>
          </p:cNvSpPr>
          <p:nvPr>
            <p:ph type="sldNum" sz="quarter" idx="12"/>
          </p:nvPr>
        </p:nvSpPr>
        <p:spPr>
          <a:xfrm>
            <a:off x="236538" y="6397625"/>
            <a:ext cx="2397125" cy="280988"/>
          </a:xfrm>
          <a:prstGeom prst="rect">
            <a:avLst/>
          </a:prstGeom>
        </p:spPr>
        <p:txBody>
          <a:bodyPr vert="horz" wrap="square" lIns="91440" tIns="45720" rIns="91440" bIns="45720" numCol="1" anchor="t" anchorCtr="0" compatLnSpc="1">
            <a:prstTxWarp prst="textNoShape">
              <a:avLst/>
            </a:prstTxWarp>
          </a:bodyPr>
          <a:lstStyle>
            <a:lvl1pPr>
              <a:defRPr/>
            </a:lvl1pPr>
          </a:lstStyle>
          <a:p>
            <a:fld id="{6E60410F-02DC-EB40-BA73-6941031B0E19}" type="slidenum">
              <a:rPr lang="en-US"/>
              <a:pPr/>
              <a:t>‹#›</a:t>
            </a:fld>
            <a:endParaRPr lang="en-US"/>
          </a:p>
        </p:txBody>
      </p:sp>
    </p:spTree>
    <p:extLst>
      <p:ext uri="{BB962C8B-B14F-4D97-AF65-F5344CB8AC3E}">
        <p14:creationId xmlns:p14="http://schemas.microsoft.com/office/powerpoint/2010/main" val="245514041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4_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a:xfrm>
            <a:off x="457200" y="6356350"/>
            <a:ext cx="2133600" cy="365125"/>
          </a:xfrm>
          <a:prstGeom prst="rect">
            <a:avLst/>
          </a:prstGeom>
        </p:spPr>
        <p:txBody>
          <a:bodyPr/>
          <a:lstStyle/>
          <a:p>
            <a:fld id="{02D5FBC3-28A3-474C-BF03-DC609D176882}" type="datetimeFigureOut">
              <a:rPr lang="en-US" smtClean="0"/>
              <a:pPr/>
              <a:t>23/4/13</a:t>
            </a:fld>
            <a:endParaRPr lang="en-US"/>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p>
            <a:endParaRPr lang="en-US"/>
          </a:p>
        </p:txBody>
      </p:sp>
      <p:sp>
        <p:nvSpPr>
          <p:cNvPr id="5" name="Slide Number Placeholder 4"/>
          <p:cNvSpPr>
            <a:spLocks noGrp="1"/>
          </p:cNvSpPr>
          <p:nvPr>
            <p:ph type="sldNum" sz="quarter" idx="12"/>
          </p:nvPr>
        </p:nvSpPr>
        <p:spPr>
          <a:xfrm>
            <a:off x="236538" y="6397625"/>
            <a:ext cx="8688387" cy="280988"/>
          </a:xfrm>
          <a:prstGeom prst="rect">
            <a:avLst/>
          </a:prstGeom>
        </p:spPr>
        <p:txBody>
          <a:bodyPr/>
          <a:lstStyle/>
          <a:p>
            <a:fld id="{10EC887A-B9FE-48A6-99C4-B785B91764F8}" type="slidenum">
              <a:rPr lang="en-US" smtClean="0"/>
              <a:pPr/>
              <a:t>‹#›</a:t>
            </a:fld>
            <a:endParaRPr lang="en-US"/>
          </a:p>
        </p:txBody>
      </p:sp>
    </p:spTree>
    <p:extLst>
      <p:ext uri="{BB962C8B-B14F-4D97-AF65-F5344CB8AC3E}">
        <p14:creationId xmlns:p14="http://schemas.microsoft.com/office/powerpoint/2010/main" val="265465506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5_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a:xfrm>
            <a:off x="457200" y="6356350"/>
            <a:ext cx="2133600" cy="365125"/>
          </a:xfrm>
          <a:prstGeom prst="rect">
            <a:avLst/>
          </a:prstGeom>
        </p:spPr>
        <p:txBody>
          <a:bodyPr/>
          <a:lstStyle/>
          <a:p>
            <a:fld id="{02D5FBC3-28A3-474C-BF03-DC609D176882}" type="datetimeFigureOut">
              <a:rPr lang="en-US" smtClean="0"/>
              <a:pPr/>
              <a:t>23/4/13</a:t>
            </a:fld>
            <a:endParaRPr lang="en-US"/>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p>
            <a:endParaRPr lang="en-US"/>
          </a:p>
        </p:txBody>
      </p:sp>
      <p:sp>
        <p:nvSpPr>
          <p:cNvPr id="5" name="Slide Number Placeholder 4"/>
          <p:cNvSpPr>
            <a:spLocks noGrp="1"/>
          </p:cNvSpPr>
          <p:nvPr>
            <p:ph type="sldNum" sz="quarter" idx="12"/>
          </p:nvPr>
        </p:nvSpPr>
        <p:spPr>
          <a:xfrm>
            <a:off x="236538" y="6397625"/>
            <a:ext cx="8688387" cy="280988"/>
          </a:xfrm>
          <a:prstGeom prst="rect">
            <a:avLst/>
          </a:prstGeom>
        </p:spPr>
        <p:txBody>
          <a:bodyPr/>
          <a:lstStyle/>
          <a:p>
            <a:fld id="{10EC887A-B9FE-48A6-99C4-B785B91764F8}" type="slidenum">
              <a:rPr lang="en-US" smtClean="0"/>
              <a:pPr/>
              <a:t>‹#›</a:t>
            </a:fld>
            <a:endParaRPr lang="en-US"/>
          </a:p>
        </p:txBody>
      </p:sp>
    </p:spTree>
    <p:extLst>
      <p:ext uri="{BB962C8B-B14F-4D97-AF65-F5344CB8AC3E}">
        <p14:creationId xmlns:p14="http://schemas.microsoft.com/office/powerpoint/2010/main" val="164064011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_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a:xfrm>
            <a:off x="457200" y="6356350"/>
            <a:ext cx="2133600" cy="365125"/>
          </a:xfrm>
          <a:prstGeom prst="rect">
            <a:avLst/>
          </a:prstGeom>
        </p:spPr>
        <p:txBody>
          <a:bodyPr/>
          <a:lstStyle/>
          <a:p>
            <a:fld id="{02D5FBC3-28A3-474C-BF03-DC609D176882}" type="datetimeFigureOut">
              <a:rPr lang="en-US" smtClean="0"/>
              <a:pPr/>
              <a:t>23/4/13</a:t>
            </a:fld>
            <a:endParaRPr lang="en-US"/>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p>
            <a:endParaRPr lang="en-US"/>
          </a:p>
        </p:txBody>
      </p:sp>
      <p:sp>
        <p:nvSpPr>
          <p:cNvPr id="5" name="Slide Number Placeholder 4"/>
          <p:cNvSpPr>
            <a:spLocks noGrp="1"/>
          </p:cNvSpPr>
          <p:nvPr>
            <p:ph type="sldNum" sz="quarter" idx="12"/>
          </p:nvPr>
        </p:nvSpPr>
        <p:spPr>
          <a:xfrm>
            <a:off x="6553200" y="6356350"/>
            <a:ext cx="2133600" cy="365125"/>
          </a:xfrm>
          <a:prstGeom prst="rect">
            <a:avLst/>
          </a:prstGeom>
        </p:spPr>
        <p:txBody>
          <a:bodyPr/>
          <a:lstStyle/>
          <a:p>
            <a:fld id="{10EC887A-B9FE-48A6-99C4-B785B91764F8}" type="slidenum">
              <a:rPr lang="en-US" smtClean="0"/>
              <a:pPr/>
              <a:t>‹#›</a:t>
            </a:fld>
            <a:endParaRPr lang="en-US"/>
          </a:p>
        </p:txBody>
      </p:sp>
    </p:spTree>
    <p:extLst>
      <p:ext uri="{BB962C8B-B14F-4D97-AF65-F5344CB8AC3E}">
        <p14:creationId xmlns:p14="http://schemas.microsoft.com/office/powerpoint/2010/main" val="25884051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Blank Slide">
    <p:spTree>
      <p:nvGrpSpPr>
        <p:cNvPr id="1" name=""/>
        <p:cNvGrpSpPr/>
        <p:nvPr/>
      </p:nvGrpSpPr>
      <p:grpSpPr>
        <a:xfrm>
          <a:off x="0" y="0"/>
          <a:ext cx="0" cy="0"/>
          <a:chOff x="0" y="0"/>
          <a:chExt cx="0" cy="0"/>
        </a:xfrm>
      </p:grpSpPr>
      <p:sp>
        <p:nvSpPr>
          <p:cNvPr id="7" name="Title 6"/>
          <p:cNvSpPr>
            <a:spLocks noGrp="1"/>
          </p:cNvSpPr>
          <p:nvPr>
            <p:ph type="title"/>
          </p:nvPr>
        </p:nvSpPr>
        <p:spPr>
          <a:xfrm>
            <a:off x="457200" y="274638"/>
            <a:ext cx="8229600" cy="565575"/>
          </a:xfrm>
          <a:prstGeom prst="rect">
            <a:avLst/>
          </a:prstGeom>
        </p:spPr>
        <p:txBody>
          <a:bodyPr>
            <a:normAutofit/>
          </a:bodyPr>
          <a:lstStyle>
            <a:lvl1pPr>
              <a:defRPr sz="2400" b="0" i="0">
                <a:latin typeface="Arial"/>
                <a:cs typeface="Arial"/>
              </a:defRPr>
            </a:lvl1pPr>
          </a:lstStyle>
          <a:p>
            <a:r>
              <a:rPr lang="en-US" smtClean="0"/>
              <a:t>Click to edit Master title style</a:t>
            </a:r>
            <a:endParaRPr lang="en-US" dirty="0"/>
          </a:p>
        </p:txBody>
      </p:sp>
      <p:sp>
        <p:nvSpPr>
          <p:cNvPr id="6" name="Text Placeholder 5"/>
          <p:cNvSpPr>
            <a:spLocks noGrp="1"/>
          </p:cNvSpPr>
          <p:nvPr>
            <p:ph type="body" sz="quarter" idx="11"/>
          </p:nvPr>
        </p:nvSpPr>
        <p:spPr>
          <a:xfrm>
            <a:off x="457200" y="1269470"/>
            <a:ext cx="8229600" cy="4676775"/>
          </a:xfrm>
          <a:prstGeom prst="rect">
            <a:avLst/>
          </a:prstGeo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xmlns:p14="http://schemas.microsoft.com/office/powerpoint/2010/main">
    <p:wipe dir="r"/>
  </p:transition>
  <p:hf hdr="0" dt="0"/>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Blank Slide">
    <p:bg>
      <p:bgPr>
        <a:gradFill flip="none" rotWithShape="1">
          <a:gsLst>
            <a:gs pos="0">
              <a:srgbClr val="121619"/>
            </a:gs>
            <a:gs pos="100000">
              <a:srgbClr val="36424A"/>
            </a:gs>
          </a:gsLst>
          <a:lin ang="16200000" scaled="0"/>
          <a:tileRect/>
        </a:gradFill>
        <a:effectLst/>
      </p:bgPr>
    </p:bg>
    <p:spTree>
      <p:nvGrpSpPr>
        <p:cNvPr id="1" name=""/>
        <p:cNvGrpSpPr/>
        <p:nvPr/>
      </p:nvGrpSpPr>
      <p:grpSpPr>
        <a:xfrm>
          <a:off x="0" y="0"/>
          <a:ext cx="0" cy="0"/>
          <a:chOff x="0" y="0"/>
          <a:chExt cx="0" cy="0"/>
        </a:xfrm>
      </p:grpSpPr>
      <p:sp>
        <p:nvSpPr>
          <p:cNvPr id="7" name="Title 6"/>
          <p:cNvSpPr>
            <a:spLocks noGrp="1"/>
          </p:cNvSpPr>
          <p:nvPr>
            <p:ph type="title"/>
          </p:nvPr>
        </p:nvSpPr>
        <p:spPr>
          <a:xfrm>
            <a:off x="457200" y="274638"/>
            <a:ext cx="8229600" cy="565575"/>
          </a:xfrm>
          <a:prstGeom prst="rect">
            <a:avLst/>
          </a:prstGeom>
        </p:spPr>
        <p:txBody>
          <a:bodyPr/>
          <a:lstStyle>
            <a:lvl1pPr>
              <a:defRPr b="0" i="0">
                <a:latin typeface="Arial"/>
                <a:cs typeface="Arial"/>
              </a:defRPr>
            </a:lvl1pPr>
          </a:lstStyle>
          <a:p>
            <a:r>
              <a:rPr lang="en-US" smtClean="0"/>
              <a:t>Click to edit Master title style</a:t>
            </a:r>
            <a:endParaRPr lang="en-US" dirty="0"/>
          </a:p>
        </p:txBody>
      </p:sp>
      <p:sp>
        <p:nvSpPr>
          <p:cNvPr id="6" name="Text Placeholder 5"/>
          <p:cNvSpPr>
            <a:spLocks noGrp="1"/>
          </p:cNvSpPr>
          <p:nvPr>
            <p:ph type="body" sz="quarter" idx="11"/>
          </p:nvPr>
        </p:nvSpPr>
        <p:spPr>
          <a:xfrm>
            <a:off x="457200" y="1269470"/>
            <a:ext cx="8229600" cy="4676775"/>
          </a:xfrm>
          <a:prstGeom prst="rect">
            <a:avLst/>
          </a:prstGeom>
        </p:spPr>
        <p:txBody>
          <a:bodyPr>
            <a:normAutofit/>
          </a:bodyPr>
          <a:lstStyle>
            <a:lvl1pPr>
              <a:defRPr>
                <a:solidFill>
                  <a:srgbClr val="FFFFFF"/>
                </a:solidFill>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767535535"/>
      </p:ext>
    </p:extLst>
  </p:cSld>
  <p:clrMapOvr>
    <a:masterClrMapping/>
  </p:clrMapOvr>
  <p:transition xmlns:p14="http://schemas.microsoft.com/office/powerpoint/2010/main">
    <p:wipe dir="r"/>
  </p:transition>
  <p:hf hdr="0" dt="0"/>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2_Blank Slide">
    <p:bg>
      <p:bgPr>
        <a:gradFill flip="none" rotWithShape="1">
          <a:gsLst>
            <a:gs pos="0">
              <a:srgbClr val="AEB6BC"/>
            </a:gs>
            <a:gs pos="100000">
              <a:schemeClr val="bg1"/>
            </a:gs>
          </a:gsLst>
          <a:lin ang="16200000" scaled="0"/>
          <a:tileRect/>
        </a:gradFill>
        <a:effectLst/>
      </p:bgPr>
    </p:bg>
    <p:spTree>
      <p:nvGrpSpPr>
        <p:cNvPr id="1" name=""/>
        <p:cNvGrpSpPr/>
        <p:nvPr/>
      </p:nvGrpSpPr>
      <p:grpSpPr>
        <a:xfrm>
          <a:off x="0" y="0"/>
          <a:ext cx="0" cy="0"/>
          <a:chOff x="0" y="0"/>
          <a:chExt cx="0" cy="0"/>
        </a:xfrm>
      </p:grpSpPr>
      <p:sp>
        <p:nvSpPr>
          <p:cNvPr id="7" name="Title 6"/>
          <p:cNvSpPr>
            <a:spLocks noGrp="1"/>
          </p:cNvSpPr>
          <p:nvPr>
            <p:ph type="title"/>
          </p:nvPr>
        </p:nvSpPr>
        <p:spPr>
          <a:xfrm>
            <a:off x="457200" y="274638"/>
            <a:ext cx="8229600" cy="565575"/>
          </a:xfrm>
          <a:prstGeom prst="rect">
            <a:avLst/>
          </a:prstGeom>
        </p:spPr>
        <p:txBody>
          <a:bodyPr/>
          <a:lstStyle>
            <a:lvl1pPr>
              <a:defRPr b="0" i="0">
                <a:latin typeface="Arial"/>
                <a:cs typeface="Arial"/>
              </a:defRPr>
            </a:lvl1pPr>
          </a:lstStyle>
          <a:p>
            <a:r>
              <a:rPr lang="en-US" smtClean="0"/>
              <a:t>Click to edit Master title style</a:t>
            </a:r>
            <a:endParaRPr lang="en-US" dirty="0"/>
          </a:p>
        </p:txBody>
      </p:sp>
      <p:sp>
        <p:nvSpPr>
          <p:cNvPr id="6" name="Text Placeholder 5"/>
          <p:cNvSpPr>
            <a:spLocks noGrp="1"/>
          </p:cNvSpPr>
          <p:nvPr>
            <p:ph type="body" sz="quarter" idx="11"/>
          </p:nvPr>
        </p:nvSpPr>
        <p:spPr>
          <a:xfrm>
            <a:off x="457200" y="1269470"/>
            <a:ext cx="8229600" cy="4676775"/>
          </a:xfrm>
          <a:prstGeom prst="rect">
            <a:avLst/>
          </a:prstGeom>
        </p:spPr>
        <p:txBody>
          <a:bodyPr>
            <a:normAutofit/>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113759428"/>
      </p:ext>
    </p:extLst>
  </p:cSld>
  <p:clrMapOvr>
    <a:masterClrMapping/>
  </p:clrMapOvr>
  <p:transition xmlns:p14="http://schemas.microsoft.com/office/powerpoint/2010/main">
    <p:wipe dir="r"/>
  </p:transition>
  <p:hf hdr="0" dt="0"/>
</p:sldLayout>
</file>

<file path=ppt/slideLayouts/slideLayout5.xml><?xml version="1.0" encoding="utf-8"?>
<p:sldLayout xmlns:a="http://schemas.openxmlformats.org/drawingml/2006/main" xmlns:r="http://schemas.openxmlformats.org/officeDocument/2006/relationships" xmlns:p="http://schemas.openxmlformats.org/presentationml/2006/main">
  <p:cSld name="3_Custom Layout">
    <p:bg>
      <p:bgPr>
        <a:gradFill flip="none" rotWithShape="1">
          <a:gsLst>
            <a:gs pos="0">
              <a:srgbClr val="AEB6BC"/>
            </a:gs>
            <a:gs pos="100000">
              <a:schemeClr val="bg1">
                <a:lumMod val="95000"/>
              </a:schemeClr>
            </a:gs>
          </a:gsLst>
          <a:lin ang="16200000" scaled="0"/>
          <a:tileRect/>
        </a:gradFill>
        <a:effectLst/>
      </p:bgPr>
    </p:bg>
    <p:spTree>
      <p:nvGrpSpPr>
        <p:cNvPr id="1" name=""/>
        <p:cNvGrpSpPr/>
        <p:nvPr/>
      </p:nvGrpSpPr>
      <p:grpSpPr>
        <a:xfrm>
          <a:off x="0" y="0"/>
          <a:ext cx="0" cy="0"/>
          <a:chOff x="0" y="0"/>
          <a:chExt cx="0" cy="0"/>
        </a:xfrm>
      </p:grpSpPr>
      <p:sp>
        <p:nvSpPr>
          <p:cNvPr id="9" name="Title 8"/>
          <p:cNvSpPr>
            <a:spLocks noGrp="1"/>
          </p:cNvSpPr>
          <p:nvPr>
            <p:ph type="title"/>
          </p:nvPr>
        </p:nvSpPr>
        <p:spPr>
          <a:xfrm>
            <a:off x="457200" y="274638"/>
            <a:ext cx="8229600" cy="565575"/>
          </a:xfrm>
          <a:prstGeom prst="rect">
            <a:avLst/>
          </a:prstGeom>
        </p:spPr>
        <p:txBody>
          <a:bodyPr/>
          <a:lstStyle>
            <a:lvl1pPr>
              <a:defRPr b="0" i="0">
                <a:latin typeface="Arial"/>
                <a:cs typeface="Arial"/>
              </a:defRPr>
            </a:lvl1pPr>
          </a:lstStyle>
          <a:p>
            <a:r>
              <a:rPr lang="en-US" smtClean="0"/>
              <a:t>Click to edit Master title style</a:t>
            </a:r>
            <a:endParaRPr lang="en-US" dirty="0"/>
          </a:p>
        </p:txBody>
      </p:sp>
    </p:spTree>
  </p:cSld>
  <p:clrMapOvr>
    <a:masterClrMapping/>
  </p:clrMapOvr>
  <p:transition xmlns:p14="http://schemas.microsoft.com/office/powerpoint/2010/main">
    <p:wipe dir="r"/>
  </p:transition>
  <p:hf hdr="0" dt="0"/>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4_Custom Layout">
    <p:bg>
      <p:bgPr>
        <a:gradFill flip="none" rotWithShape="1">
          <a:gsLst>
            <a:gs pos="0">
              <a:srgbClr val="121619"/>
            </a:gs>
            <a:gs pos="100000">
              <a:srgbClr val="36424A"/>
            </a:gs>
          </a:gsLst>
          <a:lin ang="16200000" scaled="0"/>
          <a:tileRect/>
        </a:gradFill>
        <a:effectLst/>
      </p:bgPr>
    </p:bg>
    <p:spTree>
      <p:nvGrpSpPr>
        <p:cNvPr id="1" name=""/>
        <p:cNvGrpSpPr/>
        <p:nvPr/>
      </p:nvGrpSpPr>
      <p:grpSpPr>
        <a:xfrm>
          <a:off x="0" y="0"/>
          <a:ext cx="0" cy="0"/>
          <a:chOff x="0" y="0"/>
          <a:chExt cx="0" cy="0"/>
        </a:xfrm>
      </p:grpSpPr>
      <p:sp>
        <p:nvSpPr>
          <p:cNvPr id="9" name="Title 8"/>
          <p:cNvSpPr>
            <a:spLocks noGrp="1"/>
          </p:cNvSpPr>
          <p:nvPr>
            <p:ph type="title"/>
          </p:nvPr>
        </p:nvSpPr>
        <p:spPr>
          <a:xfrm>
            <a:off x="457200" y="274638"/>
            <a:ext cx="8229600" cy="565575"/>
          </a:xfrm>
          <a:prstGeom prst="rect">
            <a:avLst/>
          </a:prstGeom>
        </p:spPr>
        <p:txBody>
          <a:bodyPr/>
          <a:lstStyle>
            <a:lvl1pPr>
              <a:defRPr b="0" i="0">
                <a:latin typeface="Arial"/>
                <a:cs typeface="Arial"/>
              </a:defRPr>
            </a:lvl1pPr>
          </a:lstStyle>
          <a:p>
            <a:r>
              <a:rPr lang="en-US" smtClean="0"/>
              <a:t>Click to edit Master title style</a:t>
            </a:r>
            <a:endParaRPr lang="en-US" dirty="0"/>
          </a:p>
        </p:txBody>
      </p:sp>
    </p:spTree>
    <p:extLst>
      <p:ext uri="{BB962C8B-B14F-4D97-AF65-F5344CB8AC3E}">
        <p14:creationId xmlns:p14="http://schemas.microsoft.com/office/powerpoint/2010/main" val="2209010077"/>
      </p:ext>
    </p:extLst>
  </p:cSld>
  <p:clrMapOvr>
    <a:masterClrMapping/>
  </p:clrMapOvr>
  <p:transition xmlns:p14="http://schemas.microsoft.com/office/powerpoint/2010/main">
    <p:wipe dir="r"/>
  </p:transition>
  <p:hf hdr="0" dt="0"/>
</p:sldLayout>
</file>

<file path=ppt/slideLayouts/slideLayout7.xml><?xml version="1.0" encoding="utf-8"?>
<p:sldLayout xmlns:a="http://schemas.openxmlformats.org/drawingml/2006/main" xmlns:r="http://schemas.openxmlformats.org/officeDocument/2006/relationships" xmlns:p="http://schemas.openxmlformats.org/presentationml/2006/main">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5150"/>
          </a:xfrm>
          <a:prstGeom prst="rect">
            <a:avLst/>
          </a:prstGeom>
        </p:spPr>
        <p:txBody>
          <a:bodyPr/>
          <a:lstStyle>
            <a:lvl1pPr>
              <a:defRPr b="0" i="0"/>
            </a:lvl1pPr>
          </a:lstStyle>
          <a:p>
            <a:r>
              <a:rPr lang="en-US" smtClean="0"/>
              <a:t>Click to edit Master title style</a:t>
            </a:r>
            <a:endParaRPr lang="en-US" dirty="0"/>
          </a:p>
        </p:txBody>
      </p:sp>
      <p:sp>
        <p:nvSpPr>
          <p:cNvPr id="3" name="Content Placeholder 2"/>
          <p:cNvSpPr>
            <a:spLocks noGrp="1"/>
          </p:cNvSpPr>
          <p:nvPr>
            <p:ph sz="half" idx="1"/>
          </p:nvPr>
        </p:nvSpPr>
        <p:spPr>
          <a:xfrm>
            <a:off x="402335" y="1453896"/>
            <a:ext cx="4031641" cy="4688112"/>
          </a:xfrm>
          <a:prstGeom prst="rect">
            <a:avLst/>
          </a:prstGeom>
        </p:spPr>
        <p:txBody>
          <a:bodyPr>
            <a:normAutofit/>
          </a:bodyPr>
          <a:lstStyle>
            <a:lvl1pPr>
              <a:defRPr sz="2400" baseline="0"/>
            </a:lvl1pPr>
            <a:lvl2pPr>
              <a:defRPr sz="2000"/>
            </a:lvl2pPr>
            <a:lvl3pPr>
              <a:defRPr sz="1800"/>
            </a:lvl3pPr>
            <a:lvl4pPr>
              <a:defRPr sz="1600"/>
            </a:lvl4pPr>
            <a:lvl5pPr>
              <a:defRPr sz="16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Content Placeholder 2"/>
          <p:cNvSpPr>
            <a:spLocks noGrp="1"/>
          </p:cNvSpPr>
          <p:nvPr>
            <p:ph sz="half" idx="11"/>
          </p:nvPr>
        </p:nvSpPr>
        <p:spPr>
          <a:xfrm>
            <a:off x="4755597" y="1451028"/>
            <a:ext cx="4031641" cy="4688112"/>
          </a:xfrm>
          <a:prstGeom prst="rect">
            <a:avLst/>
          </a:prstGeom>
        </p:spPr>
        <p:txBody>
          <a:bodyPr>
            <a:normAutofit/>
          </a:bodyPr>
          <a:lstStyle>
            <a:lvl1pPr>
              <a:defRPr sz="2400" baseline="0"/>
            </a:lvl1pPr>
            <a:lvl2pPr>
              <a:defRPr sz="2000"/>
            </a:lvl2pPr>
            <a:lvl3pPr>
              <a:defRPr sz="1800"/>
            </a:lvl3pPr>
            <a:lvl4pPr>
              <a:defRPr sz="1600"/>
            </a:lvl4pPr>
            <a:lvl5pPr>
              <a:defRPr sz="16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020700199"/>
      </p:ext>
    </p:extLst>
  </p:cSld>
  <p:clrMapOvr>
    <a:masterClrMapping/>
  </p:clrMapOvr>
  <p:hf hdr="0" dt="0"/>
</p:sldLayout>
</file>

<file path=ppt/slideLayouts/slideLayout8.xml><?xml version="1.0" encoding="utf-8"?>
<p:sldLayout xmlns:a="http://schemas.openxmlformats.org/drawingml/2006/main" xmlns:r="http://schemas.openxmlformats.org/officeDocument/2006/relationships" xmlns:p="http://schemas.openxmlformats.org/presentationml/2006/main">
  <p:cSld name="Blank">
    <p:spTree>
      <p:nvGrpSpPr>
        <p:cNvPr id="1" name=""/>
        <p:cNvGrpSpPr/>
        <p:nvPr/>
      </p:nvGrpSpPr>
      <p:grpSpPr>
        <a:xfrm>
          <a:off x="0" y="0"/>
          <a:ext cx="0" cy="0"/>
          <a:chOff x="0" y="0"/>
          <a:chExt cx="0" cy="0"/>
        </a:xfrm>
      </p:grpSpPr>
      <p:sp>
        <p:nvSpPr>
          <p:cNvPr id="3" name="Title 2"/>
          <p:cNvSpPr>
            <a:spLocks noGrp="1"/>
          </p:cNvSpPr>
          <p:nvPr>
            <p:ph type="title"/>
          </p:nvPr>
        </p:nvSpPr>
        <p:spPr>
          <a:xfrm>
            <a:off x="457200" y="274638"/>
            <a:ext cx="8229600" cy="610472"/>
          </a:xfrm>
          <a:prstGeom prst="rect">
            <a:avLst/>
          </a:prstGeom>
        </p:spPr>
        <p:txBody>
          <a:bodyPr vert="horz"/>
          <a:lstStyle>
            <a:lvl1pPr>
              <a:defRPr b="0" i="0"/>
            </a:lvl1pPr>
          </a:lstStyle>
          <a:p>
            <a:r>
              <a:rPr lang="en-US" smtClean="0"/>
              <a:t>Click to edit Master title style</a:t>
            </a:r>
            <a:endParaRPr lang="en-US" dirty="0"/>
          </a:p>
        </p:txBody>
      </p:sp>
    </p:spTree>
    <p:extLst>
      <p:ext uri="{BB962C8B-B14F-4D97-AF65-F5344CB8AC3E}">
        <p14:creationId xmlns:p14="http://schemas.microsoft.com/office/powerpoint/2010/main" val="2916268420"/>
      </p:ext>
    </p:extLst>
  </p:cSld>
  <p:clrMapOvr>
    <a:masterClrMapping/>
  </p:clrMapOvr>
  <p:hf hdr="0" dt="0"/>
</p:sldLayout>
</file>

<file path=ppt/slideLayouts/slideLayout9.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5575"/>
          </a:xfrm>
          <a:prstGeom prst="rect">
            <a:avLst/>
          </a:prstGeom>
        </p:spPr>
        <p:txBody>
          <a:bodyPr/>
          <a:lstStyle/>
          <a:p>
            <a:r>
              <a:rPr lang="en-US" smtClean="0"/>
              <a:t>Click to edit Master title style</a:t>
            </a:r>
            <a:endParaRPr lang="en-US"/>
          </a:p>
        </p:txBody>
      </p:sp>
      <p:sp>
        <p:nvSpPr>
          <p:cNvPr id="3" name="Content Placeholder 2"/>
          <p:cNvSpPr>
            <a:spLocks noGrp="1"/>
          </p:cNvSpPr>
          <p:nvPr>
            <p:ph idx="1"/>
          </p:nvPr>
        </p:nvSpPr>
        <p:spPr>
          <a:xfrm>
            <a:off x="457200" y="1270062"/>
            <a:ext cx="8229600" cy="4856102"/>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4795AC57-EEA0-4C8D-8588-9C6C2986AA49}" type="datetimeFigureOut">
              <a:rPr lang="en-US" smtClean="0"/>
              <a:pPr/>
              <a:t>23/4/13</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236538" y="6397625"/>
            <a:ext cx="2396595" cy="280988"/>
          </a:xfrm>
          <a:prstGeom prst="rect">
            <a:avLst/>
          </a:prstGeom>
        </p:spPr>
        <p:txBody>
          <a:bodyPr/>
          <a:lstStyle/>
          <a:p>
            <a:pPr>
              <a:defRPr/>
            </a:pPr>
            <a:fld id="{7A162A3E-8891-EA4E-849D-498219C97A9D}" type="slidenum">
              <a:rPr lang="en-US" smtClean="0"/>
              <a:pPr>
                <a:defRPr/>
              </a:pPr>
              <a:t>‹#›</a:t>
            </a:fld>
            <a:endParaRPr lang="en-US"/>
          </a:p>
        </p:txBody>
      </p:sp>
    </p:spTree>
    <p:extLst>
      <p:ext uri="{BB962C8B-B14F-4D97-AF65-F5344CB8AC3E}">
        <p14:creationId xmlns:p14="http://schemas.microsoft.com/office/powerpoint/2010/main" val="1810061110"/>
      </p:ext>
    </p:extLst>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theme" Target="../theme/theme1.xml"/><Relationship Id="rId16"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9" name="Picture 72"/>
          <p:cNvPicPr>
            <a:picLocks noChangeAspect="1" noChangeArrowheads="1"/>
          </p:cNvPicPr>
          <p:nvPr/>
        </p:nvPicPr>
        <p:blipFill>
          <a:blip r:embed="rId16">
            <a:extLst>
              <a:ext uri="{28A0092B-C50C-407E-A947-70E740481C1C}">
                <a14:useLocalDpi xmlns:a14="http://schemas.microsoft.com/office/drawing/2010/main" val="0"/>
              </a:ext>
            </a:extLst>
          </a:blip>
          <a:stretch>
            <a:fillRect/>
          </a:stretch>
        </p:blipFill>
        <p:spPr bwMode="auto">
          <a:xfrm>
            <a:off x="0" y="198"/>
            <a:ext cx="9145588" cy="6859191"/>
          </a:xfrm>
          <a:prstGeom prst="rect">
            <a:avLst/>
          </a:prstGeom>
          <a:noFill/>
          <a:ln w="9525">
            <a:noFill/>
            <a:miter lim="800000"/>
            <a:headEnd/>
            <a:tailEnd/>
          </a:ln>
        </p:spPr>
      </p:pic>
      <p:sp>
        <p:nvSpPr>
          <p:cNvPr id="33" name="Text Box 40"/>
          <p:cNvSpPr txBox="1">
            <a:spLocks noChangeArrowheads="1"/>
          </p:cNvSpPr>
          <p:nvPr/>
        </p:nvSpPr>
        <p:spPr bwMode="auto">
          <a:xfrm>
            <a:off x="210670" y="6395530"/>
            <a:ext cx="1847782" cy="230832"/>
          </a:xfrm>
          <a:prstGeom prst="rect">
            <a:avLst/>
          </a:prstGeom>
          <a:noFill/>
          <a:ln w="12700">
            <a:noFill/>
            <a:miter lim="800000"/>
            <a:headEnd/>
            <a:tailEnd/>
          </a:ln>
          <a:effectLst/>
        </p:spPr>
        <p:txBody>
          <a:bodyPr wrap="square">
            <a:spAutoFit/>
          </a:bodyPr>
          <a:lstStyle/>
          <a:p>
            <a:pPr eaLnBrk="0" hangingPunct="0"/>
            <a:fld id="{283C04FB-A394-5443-BF22-752C5A00CCA1}" type="slidenum">
              <a:rPr lang="en-US" sz="900" smtClean="0">
                <a:solidFill>
                  <a:schemeClr val="bg1">
                    <a:lumMod val="65000"/>
                  </a:schemeClr>
                </a:solidFill>
                <a:latin typeface="+mj-lt"/>
              </a:rPr>
              <a:t>‹#›</a:t>
            </a:fld>
            <a:endParaRPr lang="en-US" sz="900" dirty="0">
              <a:solidFill>
                <a:schemeClr val="bg1">
                  <a:lumMod val="65000"/>
                </a:schemeClr>
              </a:solidFill>
              <a:latin typeface="+mj-lt"/>
            </a:endParaRPr>
          </a:p>
        </p:txBody>
      </p:sp>
    </p:spTree>
  </p:cSld>
  <p:clrMap bg1="lt1" tx1="dk1" bg2="lt2" tx2="dk2" accent1="accent1" accent2="accent2" accent3="accent3" accent4="accent4" accent5="accent5" accent6="accent6" hlink="hlink" folHlink="folHlink"/>
  <p:sldLayoutIdLst>
    <p:sldLayoutId id="2147484240" r:id="rId1"/>
    <p:sldLayoutId id="2147484241" r:id="rId2"/>
    <p:sldLayoutId id="2147484242" r:id="rId3"/>
    <p:sldLayoutId id="2147484243" r:id="rId4"/>
    <p:sldLayoutId id="2147484245" r:id="rId5"/>
    <p:sldLayoutId id="2147484246" r:id="rId6"/>
    <p:sldLayoutId id="2147484247" r:id="rId7"/>
    <p:sldLayoutId id="2147484249" r:id="rId8"/>
    <p:sldLayoutId id="2147484250" r:id="rId9"/>
    <p:sldLayoutId id="2147484251" r:id="rId10"/>
    <p:sldLayoutId id="2147484252" r:id="rId11"/>
    <p:sldLayoutId id="2147484253" r:id="rId12"/>
    <p:sldLayoutId id="2147484254" r:id="rId13"/>
    <p:sldLayoutId id="2147484255" r:id="rId14"/>
  </p:sldLayoutIdLst>
  <p:transition xmlns:p14="http://schemas.microsoft.com/office/powerpoint/2010/main">
    <p:wipe dir="r"/>
  </p:transition>
  <p:timing>
    <p:tnLst>
      <p:par>
        <p:cTn xmlns:p14="http://schemas.microsoft.com/office/powerpoint/2010/main" id="1" dur="indefinite" restart="never" nodeType="tmRoot"/>
      </p:par>
    </p:tnLst>
  </p:timing>
  <p:hf hdr="0" dt="0"/>
  <p:txStyles>
    <p:titleStyle>
      <a:lvl1pPr marL="0" marR="0" indent="0" algn="l" defTabSz="914400" rtl="0" eaLnBrk="1" fontAlgn="base" latinLnBrk="0" hangingPunct="1">
        <a:lnSpc>
          <a:spcPct val="100000"/>
        </a:lnSpc>
        <a:spcBef>
          <a:spcPct val="0"/>
        </a:spcBef>
        <a:spcAft>
          <a:spcPct val="0"/>
        </a:spcAft>
        <a:buClrTx/>
        <a:buSzTx/>
        <a:buFontTx/>
        <a:buNone/>
        <a:tabLst/>
        <a:defRPr sz="2400" b="1" i="1">
          <a:solidFill>
            <a:srgbClr val="1B232A"/>
          </a:solidFill>
          <a:latin typeface="Arial"/>
          <a:ea typeface="+mj-ea"/>
          <a:cs typeface="Arial"/>
        </a:defRPr>
      </a:lvl1pPr>
      <a:lvl2pPr algn="l" rtl="0" eaLnBrk="1" fontAlgn="base" hangingPunct="1">
        <a:spcBef>
          <a:spcPct val="0"/>
        </a:spcBef>
        <a:spcAft>
          <a:spcPct val="0"/>
        </a:spcAft>
        <a:defRPr sz="2700" b="1">
          <a:solidFill>
            <a:schemeClr val="tx1"/>
          </a:solidFill>
          <a:latin typeface="Arial" charset="0"/>
          <a:ea typeface="Arial" charset="0"/>
          <a:cs typeface="Arial" charset="0"/>
        </a:defRPr>
      </a:lvl2pPr>
      <a:lvl3pPr algn="l" rtl="0" eaLnBrk="1" fontAlgn="base" hangingPunct="1">
        <a:spcBef>
          <a:spcPct val="0"/>
        </a:spcBef>
        <a:spcAft>
          <a:spcPct val="0"/>
        </a:spcAft>
        <a:defRPr sz="2700" b="1">
          <a:solidFill>
            <a:schemeClr val="tx1"/>
          </a:solidFill>
          <a:latin typeface="Arial" charset="0"/>
          <a:ea typeface="Arial" charset="0"/>
          <a:cs typeface="Arial" charset="0"/>
        </a:defRPr>
      </a:lvl3pPr>
      <a:lvl4pPr algn="l" rtl="0" eaLnBrk="1" fontAlgn="base" hangingPunct="1">
        <a:spcBef>
          <a:spcPct val="0"/>
        </a:spcBef>
        <a:spcAft>
          <a:spcPct val="0"/>
        </a:spcAft>
        <a:defRPr sz="2700" b="1">
          <a:solidFill>
            <a:schemeClr val="tx1"/>
          </a:solidFill>
          <a:latin typeface="Arial" charset="0"/>
          <a:ea typeface="Arial" charset="0"/>
          <a:cs typeface="Arial" charset="0"/>
        </a:defRPr>
      </a:lvl4pPr>
      <a:lvl5pPr algn="l" rtl="0" eaLnBrk="1" fontAlgn="base" hangingPunct="1">
        <a:spcBef>
          <a:spcPct val="0"/>
        </a:spcBef>
        <a:spcAft>
          <a:spcPct val="0"/>
        </a:spcAft>
        <a:defRPr sz="2700" b="1">
          <a:solidFill>
            <a:schemeClr val="tx1"/>
          </a:solidFill>
          <a:latin typeface="Arial" charset="0"/>
          <a:ea typeface="Arial" charset="0"/>
          <a:cs typeface="Arial" charset="0"/>
        </a:defRPr>
      </a:lvl5pPr>
      <a:lvl6pPr marL="457200" algn="l" rtl="0" eaLnBrk="1" fontAlgn="base" hangingPunct="1">
        <a:spcBef>
          <a:spcPct val="0"/>
        </a:spcBef>
        <a:spcAft>
          <a:spcPct val="0"/>
        </a:spcAft>
        <a:defRPr sz="2700" b="1">
          <a:solidFill>
            <a:schemeClr val="tx1"/>
          </a:solidFill>
          <a:latin typeface="Arial" charset="0"/>
          <a:ea typeface="Arial" charset="0"/>
          <a:cs typeface="Arial" charset="0"/>
        </a:defRPr>
      </a:lvl6pPr>
      <a:lvl7pPr marL="914400" algn="l" rtl="0" eaLnBrk="1" fontAlgn="base" hangingPunct="1">
        <a:spcBef>
          <a:spcPct val="0"/>
        </a:spcBef>
        <a:spcAft>
          <a:spcPct val="0"/>
        </a:spcAft>
        <a:defRPr sz="2700" b="1">
          <a:solidFill>
            <a:schemeClr val="tx1"/>
          </a:solidFill>
          <a:latin typeface="Arial" charset="0"/>
          <a:ea typeface="Arial" charset="0"/>
          <a:cs typeface="Arial" charset="0"/>
        </a:defRPr>
      </a:lvl7pPr>
      <a:lvl8pPr marL="1371600" algn="l" rtl="0" eaLnBrk="1" fontAlgn="base" hangingPunct="1">
        <a:spcBef>
          <a:spcPct val="0"/>
        </a:spcBef>
        <a:spcAft>
          <a:spcPct val="0"/>
        </a:spcAft>
        <a:defRPr sz="2700" b="1">
          <a:solidFill>
            <a:schemeClr val="tx1"/>
          </a:solidFill>
          <a:latin typeface="Arial" charset="0"/>
          <a:ea typeface="Arial" charset="0"/>
          <a:cs typeface="Arial" charset="0"/>
        </a:defRPr>
      </a:lvl8pPr>
      <a:lvl9pPr marL="1828800" algn="l" rtl="0" eaLnBrk="1" fontAlgn="base" hangingPunct="1">
        <a:spcBef>
          <a:spcPct val="0"/>
        </a:spcBef>
        <a:spcAft>
          <a:spcPct val="0"/>
        </a:spcAft>
        <a:defRPr sz="2700" b="1">
          <a:solidFill>
            <a:schemeClr val="tx1"/>
          </a:solidFill>
          <a:latin typeface="Arial" charset="0"/>
          <a:ea typeface="Arial" charset="0"/>
          <a:cs typeface="Arial" charset="0"/>
        </a:defRPr>
      </a:lvl9pPr>
    </p:titleStyle>
    <p:bodyStyle>
      <a:lvl1pPr marL="173038" marR="0" indent="-173038" algn="l" defTabSz="914400" rtl="0" eaLnBrk="1" fontAlgn="base" latinLnBrk="0" hangingPunct="1">
        <a:lnSpc>
          <a:spcPct val="100000"/>
        </a:lnSpc>
        <a:spcBef>
          <a:spcPct val="20000"/>
        </a:spcBef>
        <a:spcAft>
          <a:spcPct val="0"/>
        </a:spcAft>
        <a:buClr>
          <a:srgbClr val="FF0000"/>
        </a:buClr>
        <a:buSzPct val="100000"/>
        <a:buFont typeface="Arial"/>
        <a:buChar char="•"/>
        <a:tabLst/>
        <a:defRPr sz="2400" b="0" i="0">
          <a:solidFill>
            <a:srgbClr val="1B232A"/>
          </a:solidFill>
          <a:latin typeface="Arial Narrow"/>
          <a:ea typeface="+mn-ea"/>
          <a:cs typeface="Arial Narrow"/>
        </a:defRPr>
      </a:lvl1pPr>
      <a:lvl2pPr marL="463550" marR="0" indent="-176213" algn="l" defTabSz="914400" rtl="0" eaLnBrk="1" fontAlgn="base" latinLnBrk="0" hangingPunct="1">
        <a:lnSpc>
          <a:spcPct val="110000"/>
        </a:lnSpc>
        <a:spcBef>
          <a:spcPct val="20000"/>
        </a:spcBef>
        <a:spcAft>
          <a:spcPct val="0"/>
        </a:spcAft>
        <a:buClr>
          <a:srgbClr val="FF0000"/>
        </a:buClr>
        <a:buSzTx/>
        <a:buFont typeface="Lucida Grande"/>
        <a:buChar char="»"/>
        <a:tabLst/>
        <a:defRPr sz="2000" b="0" i="0">
          <a:solidFill>
            <a:srgbClr val="1B232A"/>
          </a:solidFill>
          <a:latin typeface="Arial Narrow"/>
          <a:ea typeface="+mn-ea"/>
          <a:cs typeface="Arial Narrow"/>
        </a:defRPr>
      </a:lvl2pPr>
      <a:lvl3pPr marL="747713" marR="0" indent="-169863" algn="l" defTabSz="914400" rtl="0" eaLnBrk="1" fontAlgn="base" latinLnBrk="0" hangingPunct="1">
        <a:lnSpc>
          <a:spcPct val="110000"/>
        </a:lnSpc>
        <a:spcBef>
          <a:spcPct val="20000"/>
        </a:spcBef>
        <a:spcAft>
          <a:spcPct val="0"/>
        </a:spcAft>
        <a:buClr>
          <a:srgbClr val="FF0000"/>
        </a:buClr>
        <a:buSzTx/>
        <a:buFont typeface="Arial"/>
        <a:buChar char="•"/>
        <a:tabLst/>
        <a:defRPr sz="1800" b="0" i="0">
          <a:solidFill>
            <a:srgbClr val="1B232A"/>
          </a:solidFill>
          <a:latin typeface="Arial Narrow"/>
          <a:ea typeface="+mn-ea"/>
          <a:cs typeface="Arial Narrow"/>
        </a:defRPr>
      </a:lvl3pPr>
      <a:lvl4pPr marL="1139825" marR="0" indent="-228600" algn="l" defTabSz="914400" rtl="0" eaLnBrk="1" fontAlgn="base" latinLnBrk="0" hangingPunct="1">
        <a:lnSpc>
          <a:spcPct val="110000"/>
        </a:lnSpc>
        <a:spcBef>
          <a:spcPct val="20000"/>
        </a:spcBef>
        <a:spcAft>
          <a:spcPct val="0"/>
        </a:spcAft>
        <a:buClr>
          <a:srgbClr val="FF0000"/>
        </a:buClr>
        <a:buSzTx/>
        <a:buFont typeface="Lucida Grande"/>
        <a:buChar char="»"/>
        <a:tabLst/>
        <a:defRPr sz="1800" b="0" i="0">
          <a:solidFill>
            <a:srgbClr val="1B232A"/>
          </a:solidFill>
          <a:latin typeface="Arial Narrow"/>
          <a:ea typeface="+mn-ea"/>
          <a:cs typeface="Arial Narrow"/>
        </a:defRPr>
      </a:lvl4pPr>
      <a:lvl5pPr marL="1492250" marR="0" indent="-228600" algn="l" defTabSz="914400" rtl="0" eaLnBrk="1" fontAlgn="base" latinLnBrk="0" hangingPunct="1">
        <a:lnSpc>
          <a:spcPct val="110000"/>
        </a:lnSpc>
        <a:spcBef>
          <a:spcPct val="20000"/>
        </a:spcBef>
        <a:spcAft>
          <a:spcPct val="0"/>
        </a:spcAft>
        <a:buClr>
          <a:srgbClr val="FF0000"/>
        </a:buClr>
        <a:buSzTx/>
        <a:buFont typeface="Arial"/>
        <a:buChar char="•"/>
        <a:tabLst/>
        <a:defRPr sz="1800" b="0" i="0">
          <a:solidFill>
            <a:srgbClr val="1B232A"/>
          </a:solidFill>
          <a:latin typeface="Arial Narrow"/>
          <a:ea typeface="+mn-ea"/>
          <a:cs typeface="Arial Narrow"/>
        </a:defRPr>
      </a:lvl5pPr>
      <a:lvl6pPr marL="1963738" indent="-242888" algn="l" rtl="0" eaLnBrk="1" fontAlgn="base" hangingPunct="1">
        <a:lnSpc>
          <a:spcPct val="110000"/>
        </a:lnSpc>
        <a:spcBef>
          <a:spcPct val="15000"/>
        </a:spcBef>
        <a:spcAft>
          <a:spcPct val="0"/>
        </a:spcAft>
        <a:buClr>
          <a:schemeClr val="accent1"/>
        </a:buClr>
        <a:buSzPct val="90000"/>
        <a:buFont typeface="Arial" charset="0"/>
        <a:buChar char="―"/>
        <a:defRPr sz="1600">
          <a:solidFill>
            <a:srgbClr val="717171"/>
          </a:solidFill>
          <a:latin typeface="+mn-lt"/>
          <a:ea typeface="+mn-ea"/>
          <a:cs typeface="+mn-cs"/>
        </a:defRPr>
      </a:lvl6pPr>
      <a:lvl7pPr marL="2420938" indent="-242888" algn="l" rtl="0" eaLnBrk="1" fontAlgn="base" hangingPunct="1">
        <a:lnSpc>
          <a:spcPct val="110000"/>
        </a:lnSpc>
        <a:spcBef>
          <a:spcPct val="15000"/>
        </a:spcBef>
        <a:spcAft>
          <a:spcPct val="0"/>
        </a:spcAft>
        <a:buClr>
          <a:schemeClr val="accent1"/>
        </a:buClr>
        <a:buSzPct val="90000"/>
        <a:buFont typeface="Arial" charset="0"/>
        <a:buChar char="―"/>
        <a:defRPr sz="1600">
          <a:solidFill>
            <a:srgbClr val="717171"/>
          </a:solidFill>
          <a:latin typeface="+mn-lt"/>
          <a:ea typeface="+mn-ea"/>
          <a:cs typeface="+mn-cs"/>
        </a:defRPr>
      </a:lvl7pPr>
      <a:lvl8pPr marL="2878138" indent="-242888" algn="l" rtl="0" eaLnBrk="1" fontAlgn="base" hangingPunct="1">
        <a:lnSpc>
          <a:spcPct val="110000"/>
        </a:lnSpc>
        <a:spcBef>
          <a:spcPct val="15000"/>
        </a:spcBef>
        <a:spcAft>
          <a:spcPct val="0"/>
        </a:spcAft>
        <a:buClr>
          <a:schemeClr val="accent1"/>
        </a:buClr>
        <a:buSzPct val="90000"/>
        <a:buFont typeface="Arial" charset="0"/>
        <a:buChar char="―"/>
        <a:defRPr sz="1600">
          <a:solidFill>
            <a:srgbClr val="717171"/>
          </a:solidFill>
          <a:latin typeface="+mn-lt"/>
          <a:ea typeface="+mn-ea"/>
          <a:cs typeface="+mn-cs"/>
        </a:defRPr>
      </a:lvl8pPr>
      <a:lvl9pPr marL="3335338" indent="-242888" algn="l" rtl="0" eaLnBrk="1" fontAlgn="base" hangingPunct="1">
        <a:lnSpc>
          <a:spcPct val="110000"/>
        </a:lnSpc>
        <a:spcBef>
          <a:spcPct val="15000"/>
        </a:spcBef>
        <a:spcAft>
          <a:spcPct val="0"/>
        </a:spcAft>
        <a:buClr>
          <a:schemeClr val="accent1"/>
        </a:buClr>
        <a:buSzPct val="90000"/>
        <a:buFont typeface="Arial" charset="0"/>
        <a:buChar char="―"/>
        <a:defRPr sz="1600">
          <a:solidFill>
            <a:srgbClr val="71717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1" Type="http://schemas.openxmlformats.org/officeDocument/2006/relationships/diagramQuickStyle" Target="../diagrams/quickStyle1.xml"/><Relationship Id="rId12" Type="http://schemas.openxmlformats.org/officeDocument/2006/relationships/diagramColors" Target="../diagrams/colors1.xml"/><Relationship Id="rId13" Type="http://schemas.microsoft.com/office/2007/relationships/diagramDrawing" Target="../diagrams/drawing1.xml"/><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38.png"/><Relationship Id="rId4" Type="http://schemas.openxmlformats.org/officeDocument/2006/relationships/image" Target="../media/image39.png"/><Relationship Id="rId5" Type="http://schemas.openxmlformats.org/officeDocument/2006/relationships/image" Target="../media/image40.png"/><Relationship Id="rId6" Type="http://schemas.openxmlformats.org/officeDocument/2006/relationships/image" Target="../media/image41.png"/><Relationship Id="rId7" Type="http://schemas.openxmlformats.org/officeDocument/2006/relationships/image" Target="../media/image42.png"/><Relationship Id="rId8" Type="http://schemas.openxmlformats.org/officeDocument/2006/relationships/image" Target="../media/image43.png"/><Relationship Id="rId9" Type="http://schemas.openxmlformats.org/officeDocument/2006/relationships/diagramData" Target="../diagrams/data1.xml"/><Relationship Id="rId10" Type="http://schemas.openxmlformats.org/officeDocument/2006/relationships/diagramLayout" Target="../diagrams/layout1.xml"/></Relationships>
</file>

<file path=ppt/slides/_rels/slide11.xml.rels><?xml version="1.0" encoding="UTF-8" standalone="yes"?>
<Relationships xmlns="http://schemas.openxmlformats.org/package/2006/relationships"><Relationship Id="rId11" Type="http://schemas.microsoft.com/office/2007/relationships/diagramDrawing" Target="../diagrams/drawing2.xml"/><Relationship Id="rId12" Type="http://schemas.openxmlformats.org/officeDocument/2006/relationships/image" Target="../media/image48.png"/><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44.png"/><Relationship Id="rId4" Type="http://schemas.openxmlformats.org/officeDocument/2006/relationships/image" Target="../media/image45.png"/><Relationship Id="rId5" Type="http://schemas.openxmlformats.org/officeDocument/2006/relationships/image" Target="../media/image46.png"/><Relationship Id="rId6" Type="http://schemas.openxmlformats.org/officeDocument/2006/relationships/image" Target="../media/image47.png"/><Relationship Id="rId7" Type="http://schemas.openxmlformats.org/officeDocument/2006/relationships/diagramData" Target="../diagrams/data2.xml"/><Relationship Id="rId8" Type="http://schemas.openxmlformats.org/officeDocument/2006/relationships/diagramLayout" Target="../diagrams/layout2.xml"/><Relationship Id="rId9" Type="http://schemas.openxmlformats.org/officeDocument/2006/relationships/diagramQuickStyle" Target="../diagrams/quickStyle2.xml"/><Relationship Id="rId10" Type="http://schemas.openxmlformats.org/officeDocument/2006/relationships/diagramColors" Target="../diagrams/colors2.xml"/></Relationships>
</file>

<file path=ppt/slides/_rels/slide12.xml.rels><?xml version="1.0" encoding="UTF-8" standalone="yes"?>
<Relationships xmlns="http://schemas.openxmlformats.org/package/2006/relationships"><Relationship Id="rId3" Type="http://schemas.openxmlformats.org/officeDocument/2006/relationships/diagramData" Target="../diagrams/data3.xml"/><Relationship Id="rId4" Type="http://schemas.openxmlformats.org/officeDocument/2006/relationships/diagramLayout" Target="../diagrams/layout3.xml"/><Relationship Id="rId5" Type="http://schemas.openxmlformats.org/officeDocument/2006/relationships/diagramQuickStyle" Target="../diagrams/quickStyle3.xml"/><Relationship Id="rId6" Type="http://schemas.openxmlformats.org/officeDocument/2006/relationships/diagramColors" Target="../diagrams/colors3.xml"/><Relationship Id="rId7" Type="http://schemas.microsoft.com/office/2007/relationships/diagramDrawing" Target="../diagrams/drawing3.xml"/><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13.xml.rels><?xml version="1.0" encoding="UTF-8" standalone="yes"?>
<Relationships xmlns="http://schemas.openxmlformats.org/package/2006/relationships"><Relationship Id="rId3" Type="http://schemas.openxmlformats.org/officeDocument/2006/relationships/image" Target="../media/image49.png"/><Relationship Id="rId4" Type="http://schemas.openxmlformats.org/officeDocument/2006/relationships/image" Target="../media/image50.png"/><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51.png"/></Relationships>
</file>

<file path=ppt/slides/_rels/slide15.xml.rels><?xml version="1.0" encoding="UTF-8" standalone="yes"?>
<Relationships xmlns="http://schemas.openxmlformats.org/package/2006/relationships"><Relationship Id="rId11" Type="http://schemas.openxmlformats.org/officeDocument/2006/relationships/image" Target="../media/image60.png"/><Relationship Id="rId12" Type="http://schemas.openxmlformats.org/officeDocument/2006/relationships/image" Target="../media/image61.png"/><Relationship Id="rId13" Type="http://schemas.openxmlformats.org/officeDocument/2006/relationships/image" Target="../media/image62.png"/><Relationship Id="rId14" Type="http://schemas.openxmlformats.org/officeDocument/2006/relationships/image" Target="../media/image63.png"/><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52.png"/><Relationship Id="rId4" Type="http://schemas.openxmlformats.org/officeDocument/2006/relationships/image" Target="../media/image53.png"/><Relationship Id="rId5" Type="http://schemas.openxmlformats.org/officeDocument/2006/relationships/image" Target="../media/image54.png"/><Relationship Id="rId6" Type="http://schemas.openxmlformats.org/officeDocument/2006/relationships/image" Target="../media/image55.png"/><Relationship Id="rId7" Type="http://schemas.openxmlformats.org/officeDocument/2006/relationships/image" Target="../media/image56.png"/><Relationship Id="rId8" Type="http://schemas.openxmlformats.org/officeDocument/2006/relationships/image" Target="../media/image57.png"/><Relationship Id="rId9" Type="http://schemas.openxmlformats.org/officeDocument/2006/relationships/image" Target="../media/image58.png"/><Relationship Id="rId10" Type="http://schemas.openxmlformats.org/officeDocument/2006/relationships/image" Target="../media/image59.png"/></Relationships>
</file>

<file path=ppt/slides/_rels/slide16.xml.rels><?xml version="1.0" encoding="UTF-8" standalone="yes"?>
<Relationships xmlns="http://schemas.openxmlformats.org/package/2006/relationships"><Relationship Id="rId3" Type="http://schemas.openxmlformats.org/officeDocument/2006/relationships/image" Target="../media/image65.png"/><Relationship Id="rId4" Type="http://schemas.openxmlformats.org/officeDocument/2006/relationships/image" Target="../media/image66.png"/><Relationship Id="rId5" Type="http://schemas.openxmlformats.org/officeDocument/2006/relationships/image" Target="../media/image67.png"/><Relationship Id="rId6" Type="http://schemas.openxmlformats.org/officeDocument/2006/relationships/image" Target="../media/image68.png"/><Relationship Id="rId7" Type="http://schemas.openxmlformats.org/officeDocument/2006/relationships/image" Target="../media/image69.png"/><Relationship Id="rId8" Type="http://schemas.openxmlformats.org/officeDocument/2006/relationships/image" Target="../media/image22.png"/><Relationship Id="rId9" Type="http://schemas.openxmlformats.org/officeDocument/2006/relationships/image" Target="../media/image70.png"/><Relationship Id="rId1" Type="http://schemas.openxmlformats.org/officeDocument/2006/relationships/slideLayout" Target="../slideLayouts/slideLayout2.xml"/><Relationship Id="rId2" Type="http://schemas.openxmlformats.org/officeDocument/2006/relationships/image" Target="../media/image64.png"/></Relationships>
</file>

<file path=ppt/slides/_rels/slide17.xml.rels><?xml version="1.0" encoding="UTF-8" standalone="yes"?>
<Relationships xmlns="http://schemas.openxmlformats.org/package/2006/relationships"><Relationship Id="rId11" Type="http://schemas.openxmlformats.org/officeDocument/2006/relationships/image" Target="../media/image74.png"/><Relationship Id="rId12" Type="http://schemas.openxmlformats.org/officeDocument/2006/relationships/image" Target="../media/image75.png"/><Relationship Id="rId13" Type="http://schemas.openxmlformats.org/officeDocument/2006/relationships/image" Target="../media/image76.png"/><Relationship Id="rId14" Type="http://schemas.openxmlformats.org/officeDocument/2006/relationships/image" Target="../media/image77.png"/><Relationship Id="rId15" Type="http://schemas.openxmlformats.org/officeDocument/2006/relationships/image" Target="../media/image78.png"/><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diagramData" Target="../diagrams/data4.xml"/><Relationship Id="rId4" Type="http://schemas.openxmlformats.org/officeDocument/2006/relationships/diagramLayout" Target="../diagrams/layout4.xml"/><Relationship Id="rId5" Type="http://schemas.openxmlformats.org/officeDocument/2006/relationships/diagramQuickStyle" Target="../diagrams/quickStyle4.xml"/><Relationship Id="rId6" Type="http://schemas.openxmlformats.org/officeDocument/2006/relationships/diagramColors" Target="../diagrams/colors4.xml"/><Relationship Id="rId7" Type="http://schemas.microsoft.com/office/2007/relationships/diagramDrawing" Target="../diagrams/drawing4.xml"/><Relationship Id="rId8" Type="http://schemas.openxmlformats.org/officeDocument/2006/relationships/image" Target="../media/image71.png"/><Relationship Id="rId9" Type="http://schemas.openxmlformats.org/officeDocument/2006/relationships/image" Target="../media/image72.png"/><Relationship Id="rId10" Type="http://schemas.openxmlformats.org/officeDocument/2006/relationships/image" Target="../media/image73.png"/></Relationships>
</file>

<file path=ppt/slides/_rels/slide18.xml.rels><?xml version="1.0" encoding="UTF-8" standalone="yes"?>
<Relationships xmlns="http://schemas.openxmlformats.org/package/2006/relationships"><Relationship Id="rId11" Type="http://schemas.openxmlformats.org/officeDocument/2006/relationships/image" Target="../media/image74.png"/><Relationship Id="rId12" Type="http://schemas.openxmlformats.org/officeDocument/2006/relationships/image" Target="../media/image77.png"/><Relationship Id="rId13" Type="http://schemas.openxmlformats.org/officeDocument/2006/relationships/image" Target="../media/image78.png"/><Relationship Id="rId14" Type="http://schemas.openxmlformats.org/officeDocument/2006/relationships/image" Target="../media/image75.png"/><Relationship Id="rId15" Type="http://schemas.openxmlformats.org/officeDocument/2006/relationships/image" Target="../media/image76.png"/><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diagramData" Target="../diagrams/data5.xml"/><Relationship Id="rId4" Type="http://schemas.openxmlformats.org/officeDocument/2006/relationships/diagramLayout" Target="../diagrams/layout5.xml"/><Relationship Id="rId5" Type="http://schemas.openxmlformats.org/officeDocument/2006/relationships/diagramQuickStyle" Target="../diagrams/quickStyle5.xml"/><Relationship Id="rId6" Type="http://schemas.openxmlformats.org/officeDocument/2006/relationships/diagramColors" Target="../diagrams/colors5.xml"/><Relationship Id="rId7" Type="http://schemas.microsoft.com/office/2007/relationships/diagramDrawing" Target="../diagrams/drawing5.xml"/><Relationship Id="rId8" Type="http://schemas.openxmlformats.org/officeDocument/2006/relationships/image" Target="../media/image71.png"/><Relationship Id="rId9" Type="http://schemas.openxmlformats.org/officeDocument/2006/relationships/image" Target="../media/image72.png"/><Relationship Id="rId10" Type="http://schemas.openxmlformats.org/officeDocument/2006/relationships/image" Target="../media/image73.png"/></Relationships>
</file>

<file path=ppt/slides/_rels/slide19.xml.rels><?xml version="1.0" encoding="UTF-8" standalone="yes"?>
<Relationships xmlns="http://schemas.openxmlformats.org/package/2006/relationships"><Relationship Id="rId3" Type="http://schemas.openxmlformats.org/officeDocument/2006/relationships/image" Target="../media/image80.png"/><Relationship Id="rId4" Type="http://schemas.openxmlformats.org/officeDocument/2006/relationships/image" Target="../media/image81.png"/><Relationship Id="rId5" Type="http://schemas.openxmlformats.org/officeDocument/2006/relationships/image" Target="../media/image82.png"/><Relationship Id="rId1" Type="http://schemas.openxmlformats.org/officeDocument/2006/relationships/slideLayout" Target="../slideLayouts/slideLayout2.xml"/><Relationship Id="rId2" Type="http://schemas.openxmlformats.org/officeDocument/2006/relationships/image" Target="../media/image79.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 Id="rId3" Type="http://schemas.openxmlformats.org/officeDocument/2006/relationships/image" Target="../media/image4.png"/></Relationships>
</file>

<file path=ppt/slides/_rels/slide20.xml.rels><?xml version="1.0" encoding="UTF-8" standalone="yes"?>
<Relationships xmlns="http://schemas.openxmlformats.org/package/2006/relationships"><Relationship Id="rId3" Type="http://schemas.openxmlformats.org/officeDocument/2006/relationships/image" Target="../media/image82.png"/><Relationship Id="rId4" Type="http://schemas.openxmlformats.org/officeDocument/2006/relationships/image" Target="../media/image83.jpeg"/><Relationship Id="rId5" Type="http://schemas.openxmlformats.org/officeDocument/2006/relationships/image" Target="../media/image84.png"/><Relationship Id="rId6" Type="http://schemas.openxmlformats.org/officeDocument/2006/relationships/image" Target="../media/image85.png"/><Relationship Id="rId7" Type="http://schemas.openxmlformats.org/officeDocument/2006/relationships/image" Target="../media/image86.png"/><Relationship Id="rId8" Type="http://schemas.openxmlformats.org/officeDocument/2006/relationships/image" Target="../media/image87.png"/><Relationship Id="rId9" Type="http://schemas.openxmlformats.org/officeDocument/2006/relationships/image" Target="../media/image88.png"/><Relationship Id="rId10" Type="http://schemas.openxmlformats.org/officeDocument/2006/relationships/image" Target="../media/image89.png"/><Relationship Id="rId1" Type="http://schemas.openxmlformats.org/officeDocument/2006/relationships/slideLayout" Target="../slideLayouts/slideLayout2.xml"/><Relationship Id="rId2" Type="http://schemas.openxmlformats.org/officeDocument/2006/relationships/image" Target="../media/image81.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91.png"/><Relationship Id="rId4" Type="http://schemas.openxmlformats.org/officeDocument/2006/relationships/image" Target="../media/image92.png"/><Relationship Id="rId5" Type="http://schemas.openxmlformats.org/officeDocument/2006/relationships/image" Target="../media/image93.png"/><Relationship Id="rId6" Type="http://schemas.openxmlformats.org/officeDocument/2006/relationships/image" Target="../media/image94.png"/><Relationship Id="rId7" Type="http://schemas.openxmlformats.org/officeDocument/2006/relationships/image" Target="../media/image95.png"/><Relationship Id="rId8" Type="http://schemas.openxmlformats.org/officeDocument/2006/relationships/image" Target="../media/image96.png"/><Relationship Id="rId9" Type="http://schemas.openxmlformats.org/officeDocument/2006/relationships/image" Target="../media/image97.png"/><Relationship Id="rId1" Type="http://schemas.openxmlformats.org/officeDocument/2006/relationships/slideLayout" Target="../slideLayouts/slideLayout2.xml"/><Relationship Id="rId2" Type="http://schemas.openxmlformats.org/officeDocument/2006/relationships/image" Target="../media/image90.png"/></Relationships>
</file>

<file path=ppt/slides/_rels/slide23.xml.rels><?xml version="1.0" encoding="UTF-8" standalone="yes"?>
<Relationships xmlns="http://schemas.openxmlformats.org/package/2006/relationships"><Relationship Id="rId3" Type="http://schemas.openxmlformats.org/officeDocument/2006/relationships/image" Target="../media/image84.png"/><Relationship Id="rId4" Type="http://schemas.openxmlformats.org/officeDocument/2006/relationships/image" Target="../media/image85.png"/><Relationship Id="rId5" Type="http://schemas.openxmlformats.org/officeDocument/2006/relationships/image" Target="../media/image88.png"/><Relationship Id="rId6" Type="http://schemas.openxmlformats.org/officeDocument/2006/relationships/image" Target="../media/image86.png"/><Relationship Id="rId7" Type="http://schemas.openxmlformats.org/officeDocument/2006/relationships/image" Target="../media/image89.png"/><Relationship Id="rId8" Type="http://schemas.openxmlformats.org/officeDocument/2006/relationships/image" Target="../media/image99.png"/><Relationship Id="rId9" Type="http://schemas.openxmlformats.org/officeDocument/2006/relationships/image" Target="../media/image100.gif"/><Relationship Id="rId10" Type="http://schemas.openxmlformats.org/officeDocument/2006/relationships/image" Target="../media/image81.png"/><Relationship Id="rId11" Type="http://schemas.openxmlformats.org/officeDocument/2006/relationships/image" Target="../media/image87.png"/><Relationship Id="rId1" Type="http://schemas.openxmlformats.org/officeDocument/2006/relationships/slideLayout" Target="../slideLayouts/slideLayout2.xml"/><Relationship Id="rId2" Type="http://schemas.openxmlformats.org/officeDocument/2006/relationships/image" Target="../media/image98.png"/></Relationships>
</file>

<file path=ppt/slides/_rels/slide24.xml.rels><?xml version="1.0" encoding="UTF-8" standalone="yes"?>
<Relationships xmlns="http://schemas.openxmlformats.org/package/2006/relationships"><Relationship Id="rId3" Type="http://schemas.openxmlformats.org/officeDocument/2006/relationships/image" Target="../media/image84.png"/><Relationship Id="rId4" Type="http://schemas.openxmlformats.org/officeDocument/2006/relationships/image" Target="../media/image85.png"/><Relationship Id="rId5" Type="http://schemas.openxmlformats.org/officeDocument/2006/relationships/image" Target="../media/image86.png"/><Relationship Id="rId6" Type="http://schemas.openxmlformats.org/officeDocument/2006/relationships/image" Target="../media/image99.png"/><Relationship Id="rId7" Type="http://schemas.openxmlformats.org/officeDocument/2006/relationships/image" Target="../media/image81.png"/><Relationship Id="rId8" Type="http://schemas.openxmlformats.org/officeDocument/2006/relationships/image" Target="../media/image83.jpeg"/><Relationship Id="rId9" Type="http://schemas.openxmlformats.org/officeDocument/2006/relationships/image" Target="../media/image87.png"/><Relationship Id="rId10" Type="http://schemas.openxmlformats.org/officeDocument/2006/relationships/image" Target="../media/image88.png"/><Relationship Id="rId11" Type="http://schemas.openxmlformats.org/officeDocument/2006/relationships/image" Target="../media/image89.png"/><Relationship Id="rId1" Type="http://schemas.openxmlformats.org/officeDocument/2006/relationships/slideLayout" Target="../slideLayouts/slideLayout2.xml"/><Relationship Id="rId2" Type="http://schemas.openxmlformats.org/officeDocument/2006/relationships/image" Target="../media/image98.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01.jpeg"/></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4" Type="http://schemas.openxmlformats.org/officeDocument/2006/relationships/image" Target="../media/image6.png"/><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7.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4.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4" Type="http://schemas.openxmlformats.org/officeDocument/2006/relationships/image" Target="../media/image9.png"/><Relationship Id="rId5" Type="http://schemas.openxmlformats.org/officeDocument/2006/relationships/image" Target="../media/image10.jpeg"/><Relationship Id="rId6" Type="http://schemas.openxmlformats.org/officeDocument/2006/relationships/image" Target="../media/image11.png"/><Relationship Id="rId7" Type="http://schemas.openxmlformats.org/officeDocument/2006/relationships/image" Target="../media/image12.png"/><Relationship Id="rId8" Type="http://schemas.openxmlformats.org/officeDocument/2006/relationships/image" Target="../media/image13.png"/><Relationship Id="rId9" Type="http://schemas.openxmlformats.org/officeDocument/2006/relationships/image" Target="../media/image14.png"/><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7.xml.rels><?xml version="1.0" encoding="UTF-8" standalone="yes"?>
<Relationships xmlns="http://schemas.openxmlformats.org/package/2006/relationships"><Relationship Id="rId3" Type="http://schemas.openxmlformats.org/officeDocument/2006/relationships/image" Target="../media/image16.png"/><Relationship Id="rId4" Type="http://schemas.openxmlformats.org/officeDocument/2006/relationships/image" Target="../media/image12.png"/><Relationship Id="rId5" Type="http://schemas.openxmlformats.org/officeDocument/2006/relationships/image" Target="../media/image13.png"/><Relationship Id="rId6" Type="http://schemas.openxmlformats.org/officeDocument/2006/relationships/image" Target="../media/image17.png"/><Relationship Id="rId7" Type="http://schemas.openxmlformats.org/officeDocument/2006/relationships/image" Target="../media/image18.png"/><Relationship Id="rId1" Type="http://schemas.openxmlformats.org/officeDocument/2006/relationships/slideLayout" Target="../slideLayouts/slideLayout2.xml"/><Relationship Id="rId2" Type="http://schemas.openxmlformats.org/officeDocument/2006/relationships/image" Target="../media/image15.png"/></Relationships>
</file>

<file path=ppt/slides/_rels/slide8.xml.rels><?xml version="1.0" encoding="UTF-8" standalone="yes"?>
<Relationships xmlns="http://schemas.openxmlformats.org/package/2006/relationships"><Relationship Id="rId3" Type="http://schemas.openxmlformats.org/officeDocument/2006/relationships/image" Target="../media/image20.png"/><Relationship Id="rId4" Type="http://schemas.openxmlformats.org/officeDocument/2006/relationships/image" Target="../media/image21.png"/><Relationship Id="rId5" Type="http://schemas.openxmlformats.org/officeDocument/2006/relationships/image" Target="../media/image22.png"/><Relationship Id="rId6" Type="http://schemas.openxmlformats.org/officeDocument/2006/relationships/image" Target="../media/image23.png"/><Relationship Id="rId7" Type="http://schemas.openxmlformats.org/officeDocument/2006/relationships/image" Target="../media/image24.png"/><Relationship Id="rId8" Type="http://schemas.openxmlformats.org/officeDocument/2006/relationships/image" Target="../media/image25.png"/><Relationship Id="rId1" Type="http://schemas.openxmlformats.org/officeDocument/2006/relationships/slideLayout" Target="../slideLayouts/slideLayout2.xml"/><Relationship Id="rId2" Type="http://schemas.openxmlformats.org/officeDocument/2006/relationships/image" Target="../media/image19.png"/></Relationships>
</file>

<file path=ppt/slides/_rels/slide9.xml.rels><?xml version="1.0" encoding="UTF-8" standalone="yes"?>
<Relationships xmlns="http://schemas.openxmlformats.org/package/2006/relationships"><Relationship Id="rId11" Type="http://schemas.openxmlformats.org/officeDocument/2006/relationships/image" Target="../media/image35.png"/><Relationship Id="rId12" Type="http://schemas.openxmlformats.org/officeDocument/2006/relationships/image" Target="../media/image36.png"/><Relationship Id="rId13" Type="http://schemas.openxmlformats.org/officeDocument/2006/relationships/image" Target="../media/image37.png"/><Relationship Id="rId1" Type="http://schemas.openxmlformats.org/officeDocument/2006/relationships/slideLayout" Target="../slideLayouts/slideLayout2.xml"/><Relationship Id="rId2" Type="http://schemas.openxmlformats.org/officeDocument/2006/relationships/image" Target="../media/image26.png"/><Relationship Id="rId3" Type="http://schemas.openxmlformats.org/officeDocument/2006/relationships/image" Target="../media/image27.png"/><Relationship Id="rId4" Type="http://schemas.openxmlformats.org/officeDocument/2006/relationships/image" Target="../media/image28.png"/><Relationship Id="rId5" Type="http://schemas.openxmlformats.org/officeDocument/2006/relationships/image" Target="../media/image29.png"/><Relationship Id="rId6" Type="http://schemas.openxmlformats.org/officeDocument/2006/relationships/image" Target="../media/image30.png"/><Relationship Id="rId7" Type="http://schemas.openxmlformats.org/officeDocument/2006/relationships/image" Target="../media/image31.png"/><Relationship Id="rId8" Type="http://schemas.openxmlformats.org/officeDocument/2006/relationships/image" Target="../media/image32.png"/><Relationship Id="rId9" Type="http://schemas.openxmlformats.org/officeDocument/2006/relationships/image" Target="../media/image33.png"/><Relationship Id="rId10" Type="http://schemas.openxmlformats.org/officeDocument/2006/relationships/image" Target="../media/image3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itle 2"/>
          <p:cNvSpPr txBox="1">
            <a:spLocks/>
          </p:cNvSpPr>
          <p:nvPr/>
        </p:nvSpPr>
        <p:spPr>
          <a:xfrm>
            <a:off x="431970" y="5354794"/>
            <a:ext cx="8229600" cy="565575"/>
          </a:xfrm>
          <a:prstGeom prst="rect">
            <a:avLst/>
          </a:prstGeom>
        </p:spPr>
        <p:txBody>
          <a:bodyPr lIns="0" tIns="0" rIns="0" bIns="0" anchor="b" anchorCtr="0">
            <a:normAutofit/>
          </a:bodyPr>
          <a:lstStyle>
            <a:lvl1pPr marL="0" marR="0" indent="0" algn="l" defTabSz="914400" rtl="0" eaLnBrk="1" fontAlgn="base" latinLnBrk="0" hangingPunct="1">
              <a:lnSpc>
                <a:spcPct val="100000"/>
              </a:lnSpc>
              <a:spcBef>
                <a:spcPct val="0"/>
              </a:spcBef>
              <a:spcAft>
                <a:spcPct val="0"/>
              </a:spcAft>
              <a:buClrTx/>
              <a:buSzTx/>
              <a:buFontTx/>
              <a:buNone/>
              <a:tabLst/>
              <a:defRPr sz="3600" b="0" i="0">
                <a:solidFill>
                  <a:schemeClr val="bg1"/>
                </a:solidFill>
                <a:latin typeface="Arial"/>
                <a:ea typeface="+mj-ea"/>
                <a:cs typeface="Arial"/>
              </a:defRPr>
            </a:lvl1pPr>
            <a:lvl2pPr algn="l" rtl="0" eaLnBrk="1" fontAlgn="base" hangingPunct="1">
              <a:spcBef>
                <a:spcPct val="0"/>
              </a:spcBef>
              <a:spcAft>
                <a:spcPct val="0"/>
              </a:spcAft>
              <a:defRPr sz="2700" b="1">
                <a:solidFill>
                  <a:schemeClr val="tx1"/>
                </a:solidFill>
                <a:latin typeface="Arial" charset="0"/>
                <a:ea typeface="Arial" charset="0"/>
                <a:cs typeface="Arial" charset="0"/>
              </a:defRPr>
            </a:lvl2pPr>
            <a:lvl3pPr algn="l" rtl="0" eaLnBrk="1" fontAlgn="base" hangingPunct="1">
              <a:spcBef>
                <a:spcPct val="0"/>
              </a:spcBef>
              <a:spcAft>
                <a:spcPct val="0"/>
              </a:spcAft>
              <a:defRPr sz="2700" b="1">
                <a:solidFill>
                  <a:schemeClr val="tx1"/>
                </a:solidFill>
                <a:latin typeface="Arial" charset="0"/>
                <a:ea typeface="Arial" charset="0"/>
                <a:cs typeface="Arial" charset="0"/>
              </a:defRPr>
            </a:lvl3pPr>
            <a:lvl4pPr algn="l" rtl="0" eaLnBrk="1" fontAlgn="base" hangingPunct="1">
              <a:spcBef>
                <a:spcPct val="0"/>
              </a:spcBef>
              <a:spcAft>
                <a:spcPct val="0"/>
              </a:spcAft>
              <a:defRPr sz="2700" b="1">
                <a:solidFill>
                  <a:schemeClr val="tx1"/>
                </a:solidFill>
                <a:latin typeface="Arial" charset="0"/>
                <a:ea typeface="Arial" charset="0"/>
                <a:cs typeface="Arial" charset="0"/>
              </a:defRPr>
            </a:lvl4pPr>
            <a:lvl5pPr algn="l" rtl="0" eaLnBrk="1" fontAlgn="base" hangingPunct="1">
              <a:spcBef>
                <a:spcPct val="0"/>
              </a:spcBef>
              <a:spcAft>
                <a:spcPct val="0"/>
              </a:spcAft>
              <a:defRPr sz="2700" b="1">
                <a:solidFill>
                  <a:schemeClr val="tx1"/>
                </a:solidFill>
                <a:latin typeface="Arial" charset="0"/>
                <a:ea typeface="Arial" charset="0"/>
                <a:cs typeface="Arial" charset="0"/>
              </a:defRPr>
            </a:lvl5pPr>
            <a:lvl6pPr marL="457200" algn="l" rtl="0" eaLnBrk="1" fontAlgn="base" hangingPunct="1">
              <a:spcBef>
                <a:spcPct val="0"/>
              </a:spcBef>
              <a:spcAft>
                <a:spcPct val="0"/>
              </a:spcAft>
              <a:defRPr sz="2700" b="1">
                <a:solidFill>
                  <a:schemeClr val="tx1"/>
                </a:solidFill>
                <a:latin typeface="Arial" charset="0"/>
                <a:ea typeface="Arial" charset="0"/>
                <a:cs typeface="Arial" charset="0"/>
              </a:defRPr>
            </a:lvl6pPr>
            <a:lvl7pPr marL="914400" algn="l" rtl="0" eaLnBrk="1" fontAlgn="base" hangingPunct="1">
              <a:spcBef>
                <a:spcPct val="0"/>
              </a:spcBef>
              <a:spcAft>
                <a:spcPct val="0"/>
              </a:spcAft>
              <a:defRPr sz="2700" b="1">
                <a:solidFill>
                  <a:schemeClr val="tx1"/>
                </a:solidFill>
                <a:latin typeface="Arial" charset="0"/>
                <a:ea typeface="Arial" charset="0"/>
                <a:cs typeface="Arial" charset="0"/>
              </a:defRPr>
            </a:lvl7pPr>
            <a:lvl8pPr marL="1371600" algn="l" rtl="0" eaLnBrk="1" fontAlgn="base" hangingPunct="1">
              <a:spcBef>
                <a:spcPct val="0"/>
              </a:spcBef>
              <a:spcAft>
                <a:spcPct val="0"/>
              </a:spcAft>
              <a:defRPr sz="2700" b="1">
                <a:solidFill>
                  <a:schemeClr val="tx1"/>
                </a:solidFill>
                <a:latin typeface="Arial" charset="0"/>
                <a:ea typeface="Arial" charset="0"/>
                <a:cs typeface="Arial" charset="0"/>
              </a:defRPr>
            </a:lvl8pPr>
            <a:lvl9pPr marL="1828800" algn="l" rtl="0" eaLnBrk="1" fontAlgn="base" hangingPunct="1">
              <a:spcBef>
                <a:spcPct val="0"/>
              </a:spcBef>
              <a:spcAft>
                <a:spcPct val="0"/>
              </a:spcAft>
              <a:defRPr sz="2700" b="1">
                <a:solidFill>
                  <a:schemeClr val="tx1"/>
                </a:solidFill>
                <a:latin typeface="Arial" charset="0"/>
                <a:ea typeface="Arial" charset="0"/>
                <a:cs typeface="Arial" charset="0"/>
              </a:defRPr>
            </a:lvl9pPr>
          </a:lstStyle>
          <a:p>
            <a:endParaRPr lang="en-US" dirty="0">
              <a:solidFill>
                <a:srgbClr val="800000"/>
              </a:solidFill>
            </a:endParaRPr>
          </a:p>
        </p:txBody>
      </p:sp>
      <p:sp>
        <p:nvSpPr>
          <p:cNvPr id="2" name="Title 1"/>
          <p:cNvSpPr>
            <a:spLocks noGrp="1"/>
          </p:cNvSpPr>
          <p:nvPr>
            <p:ph type="ctrTitle"/>
          </p:nvPr>
        </p:nvSpPr>
        <p:spPr/>
        <p:txBody>
          <a:bodyPr/>
          <a:lstStyle/>
          <a:p>
            <a:r>
              <a:rPr lang="en-US" smtClean="0"/>
              <a:t>The Fortinet Secure WLAN</a:t>
            </a:r>
            <a:endParaRPr lang="en-US" dirty="0"/>
          </a:p>
        </p:txBody>
      </p:sp>
      <p:sp>
        <p:nvSpPr>
          <p:cNvPr id="3" name="Subtitle 2"/>
          <p:cNvSpPr>
            <a:spLocks noGrp="1"/>
          </p:cNvSpPr>
          <p:nvPr>
            <p:ph type="subTitle" idx="1"/>
          </p:nvPr>
        </p:nvSpPr>
        <p:spPr/>
        <p:txBody>
          <a:bodyPr/>
          <a:lstStyle/>
          <a:p>
            <a:r>
              <a:rPr lang="en-US" smtClean="0"/>
              <a:t>For Distributed Enterprise Networks</a:t>
            </a:r>
            <a:endParaRPr lang="en-US" dirty="0"/>
          </a:p>
        </p:txBody>
      </p:sp>
    </p:spTree>
    <p:extLst>
      <p:ext uri="{BB962C8B-B14F-4D97-AF65-F5344CB8AC3E}">
        <p14:creationId xmlns:p14="http://schemas.microsoft.com/office/powerpoint/2010/main" val="1317409784"/>
      </p:ext>
    </p:extLst>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63" name="Picture 3" descr="E:\Users\Koroush\Downloads\UTM_Model.png"/>
          <p:cNvPicPr>
            <a:picLocks noChangeAspect="1" noChangeArrowheads="1"/>
          </p:cNvPicPr>
          <p:nvPr/>
        </p:nvPicPr>
        <p:blipFill>
          <a:blip r:embed="rId3" cstate="email"/>
          <a:srcRect/>
          <a:stretch>
            <a:fillRect/>
          </a:stretch>
        </p:blipFill>
        <p:spPr bwMode="auto">
          <a:xfrm>
            <a:off x="3034861" y="2040352"/>
            <a:ext cx="3037278" cy="2602594"/>
          </a:xfrm>
          <a:prstGeom prst="rect">
            <a:avLst/>
          </a:prstGeom>
          <a:noFill/>
        </p:spPr>
      </p:pic>
      <p:pic>
        <p:nvPicPr>
          <p:cNvPr id="3" name="Picture 2"/>
          <p:cNvPicPr>
            <a:picLocks noChangeAspect="1"/>
          </p:cNvPicPr>
          <p:nvPr/>
        </p:nvPicPr>
        <p:blipFill>
          <a:blip r:embed="rId4" cstate="email">
            <a:clrChange>
              <a:clrFrom>
                <a:srgbClr val="FFFFFF"/>
              </a:clrFrom>
              <a:clrTo>
                <a:srgbClr val="FFFFFF">
                  <a:alpha val="0"/>
                </a:srgbClr>
              </a:clrTo>
            </a:clrChange>
            <a:duotone>
              <a:schemeClr val="tx2"/>
              <a:srgbClr val="FFF1C1"/>
            </a:duotone>
            <a:lum bright="-40000" contrast="-100000"/>
          </a:blip>
          <a:stretch>
            <a:fillRect/>
          </a:stretch>
        </p:blipFill>
        <p:spPr>
          <a:xfrm>
            <a:off x="463162" y="2164620"/>
            <a:ext cx="1646550" cy="1777796"/>
          </a:xfrm>
          <a:prstGeom prst="rect">
            <a:avLst/>
          </a:prstGeom>
        </p:spPr>
      </p:pic>
      <p:sp>
        <p:nvSpPr>
          <p:cNvPr id="12" name="Plus 11"/>
          <p:cNvSpPr/>
          <p:nvPr/>
        </p:nvSpPr>
        <p:spPr bwMode="auto">
          <a:xfrm>
            <a:off x="2431115" y="2886075"/>
            <a:ext cx="551460" cy="534769"/>
          </a:xfrm>
          <a:prstGeom prst="mathPlus">
            <a:avLst/>
          </a:prstGeom>
          <a:solidFill>
            <a:srgbClr val="D81E05"/>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charset="0"/>
              <a:ea typeface="ＭＳ Ｐゴシック" charset="-128"/>
              <a:cs typeface="ＭＳ Ｐゴシック" charset="-128"/>
            </a:endParaRPr>
          </a:p>
        </p:txBody>
      </p:sp>
      <p:sp>
        <p:nvSpPr>
          <p:cNvPr id="14" name="Equal 13"/>
          <p:cNvSpPr/>
          <p:nvPr/>
        </p:nvSpPr>
        <p:spPr bwMode="auto">
          <a:xfrm>
            <a:off x="5898801" y="2886075"/>
            <a:ext cx="660082" cy="536817"/>
          </a:xfrm>
          <a:prstGeom prst="mathEqual">
            <a:avLst/>
          </a:prstGeom>
          <a:solidFill>
            <a:srgbClr val="D81E05"/>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US">
              <a:ea typeface="ＭＳ Ｐゴシック" charset="-128"/>
              <a:cs typeface="ＭＳ Ｐゴシック" charset="-128"/>
            </a:endParaRPr>
          </a:p>
        </p:txBody>
      </p:sp>
      <p:sp>
        <p:nvSpPr>
          <p:cNvPr id="15" name="TextBox 14"/>
          <p:cNvSpPr txBox="1"/>
          <p:nvPr/>
        </p:nvSpPr>
        <p:spPr>
          <a:xfrm>
            <a:off x="434483" y="4365765"/>
            <a:ext cx="1737935" cy="584776"/>
          </a:xfrm>
          <a:prstGeom prst="rect">
            <a:avLst/>
          </a:prstGeom>
          <a:noFill/>
        </p:spPr>
        <p:txBody>
          <a:bodyPr wrap="square" rtlCol="0">
            <a:spAutoFit/>
          </a:bodyPr>
          <a:lstStyle/>
          <a:p>
            <a:pPr algn="ctr"/>
            <a:r>
              <a:rPr lang="en-US" sz="1600" dirty="0" smtClean="0"/>
              <a:t>Secure Wireless Access Points</a:t>
            </a:r>
            <a:endParaRPr lang="en-US" sz="1600" dirty="0"/>
          </a:p>
        </p:txBody>
      </p:sp>
      <p:sp>
        <p:nvSpPr>
          <p:cNvPr id="16" name="TextBox 15"/>
          <p:cNvSpPr txBox="1"/>
          <p:nvPr/>
        </p:nvSpPr>
        <p:spPr>
          <a:xfrm>
            <a:off x="3515818" y="4242655"/>
            <a:ext cx="2222830" cy="830997"/>
          </a:xfrm>
          <a:prstGeom prst="rect">
            <a:avLst/>
          </a:prstGeom>
          <a:noFill/>
        </p:spPr>
        <p:txBody>
          <a:bodyPr wrap="square" rtlCol="0">
            <a:spAutoFit/>
          </a:bodyPr>
          <a:lstStyle/>
          <a:p>
            <a:pPr algn="ctr"/>
            <a:r>
              <a:rPr lang="en-US" sz="1600" dirty="0" smtClean="0"/>
              <a:t>Infrastructure Security with Integrated Wireless Controller</a:t>
            </a:r>
            <a:endParaRPr lang="en-US" sz="1600" dirty="0"/>
          </a:p>
        </p:txBody>
      </p:sp>
      <p:sp>
        <p:nvSpPr>
          <p:cNvPr id="17" name="TextBox 16"/>
          <p:cNvSpPr txBox="1"/>
          <p:nvPr/>
        </p:nvSpPr>
        <p:spPr>
          <a:xfrm>
            <a:off x="6645292" y="4365765"/>
            <a:ext cx="2112364" cy="584776"/>
          </a:xfrm>
          <a:prstGeom prst="rect">
            <a:avLst/>
          </a:prstGeom>
          <a:noFill/>
        </p:spPr>
        <p:txBody>
          <a:bodyPr wrap="square" rtlCol="0">
            <a:spAutoFit/>
          </a:bodyPr>
          <a:lstStyle/>
          <a:p>
            <a:pPr algn="ctr"/>
            <a:r>
              <a:rPr lang="en-US" sz="1600" dirty="0" smtClean="0"/>
              <a:t>Secure WLAN Features</a:t>
            </a:r>
            <a:endParaRPr lang="en-US" sz="1600" dirty="0"/>
          </a:p>
        </p:txBody>
      </p:sp>
      <p:grpSp>
        <p:nvGrpSpPr>
          <p:cNvPr id="5" name="Group 18"/>
          <p:cNvGrpSpPr>
            <a:grpSpLocks noChangeAspect="1"/>
          </p:cNvGrpSpPr>
          <p:nvPr/>
        </p:nvGrpSpPr>
        <p:grpSpPr>
          <a:xfrm>
            <a:off x="810478" y="5082057"/>
            <a:ext cx="826620" cy="826620"/>
            <a:chOff x="168704" y="1305724"/>
            <a:chExt cx="2540000" cy="2540000"/>
          </a:xfrm>
        </p:grpSpPr>
        <p:pic>
          <p:nvPicPr>
            <p:cNvPr id="20" name="Picture 19"/>
            <p:cNvPicPr>
              <a:picLocks noChangeAspect="1"/>
            </p:cNvPicPr>
            <p:nvPr/>
          </p:nvPicPr>
          <p:blipFill>
            <a:blip r:embed="rId5" cstate="email"/>
            <a:stretch>
              <a:fillRect/>
            </a:stretch>
          </p:blipFill>
          <p:spPr>
            <a:xfrm>
              <a:off x="168704" y="1305724"/>
              <a:ext cx="2540000" cy="2540000"/>
            </a:xfrm>
            <a:prstGeom prst="rect">
              <a:avLst/>
            </a:prstGeom>
          </p:spPr>
        </p:pic>
        <p:pic>
          <p:nvPicPr>
            <p:cNvPr id="21" name="Picture 20"/>
            <p:cNvPicPr>
              <a:picLocks noChangeAspect="1"/>
            </p:cNvPicPr>
            <p:nvPr/>
          </p:nvPicPr>
          <p:blipFill>
            <a:blip r:embed="rId6" cstate="email">
              <a:clrChange>
                <a:clrFrom>
                  <a:srgbClr val="FFFFFF"/>
                </a:clrFrom>
                <a:clrTo>
                  <a:srgbClr val="FFFFFF">
                    <a:alpha val="0"/>
                  </a:srgbClr>
                </a:clrTo>
              </a:clrChange>
              <a:duotone>
                <a:schemeClr val="tx2"/>
                <a:srgbClr val="FFF1C1"/>
              </a:duotone>
              <a:lum bright="-40000" contrast="-100000"/>
            </a:blip>
            <a:stretch>
              <a:fillRect/>
            </a:stretch>
          </p:blipFill>
          <p:spPr>
            <a:xfrm>
              <a:off x="685140" y="1822137"/>
              <a:ext cx="1491177" cy="1610038"/>
            </a:xfrm>
            <a:prstGeom prst="rect">
              <a:avLst/>
            </a:prstGeom>
          </p:spPr>
        </p:pic>
      </p:grpSp>
      <p:pic>
        <p:nvPicPr>
          <p:cNvPr id="25" name="Picture 24"/>
          <p:cNvPicPr>
            <a:picLocks noChangeAspect="1"/>
          </p:cNvPicPr>
          <p:nvPr/>
        </p:nvPicPr>
        <p:blipFill>
          <a:blip r:embed="rId7" cstate="email"/>
          <a:stretch>
            <a:fillRect/>
          </a:stretch>
        </p:blipFill>
        <p:spPr>
          <a:xfrm>
            <a:off x="4153698" y="5077065"/>
            <a:ext cx="836604" cy="836604"/>
          </a:xfrm>
          <a:prstGeom prst="rect">
            <a:avLst/>
          </a:prstGeom>
        </p:spPr>
      </p:pic>
      <p:pic>
        <p:nvPicPr>
          <p:cNvPr id="27" name="Picture 26"/>
          <p:cNvPicPr>
            <a:picLocks noChangeAspect="1"/>
          </p:cNvPicPr>
          <p:nvPr/>
        </p:nvPicPr>
        <p:blipFill>
          <a:blip r:embed="rId8" cstate="email"/>
          <a:stretch>
            <a:fillRect/>
          </a:stretch>
        </p:blipFill>
        <p:spPr>
          <a:xfrm>
            <a:off x="7326673" y="5064532"/>
            <a:ext cx="861671" cy="861671"/>
          </a:xfrm>
          <a:prstGeom prst="rect">
            <a:avLst/>
          </a:prstGeom>
        </p:spPr>
      </p:pic>
      <p:graphicFrame>
        <p:nvGraphicFramePr>
          <p:cNvPr id="22" name="Diagram 21"/>
          <p:cNvGraphicFramePr/>
          <p:nvPr/>
        </p:nvGraphicFramePr>
        <p:xfrm>
          <a:off x="6520542" y="1828800"/>
          <a:ext cx="2275115" cy="2481944"/>
        </p:xfrm>
        <a:graphic>
          <a:graphicData uri="http://schemas.openxmlformats.org/drawingml/2006/diagram">
            <dgm:relIds xmlns:dgm="http://schemas.openxmlformats.org/drawingml/2006/diagram" xmlns:r="http://schemas.openxmlformats.org/officeDocument/2006/relationships" r:dm="rId9" r:lo="rId10" r:qs="rId11" r:cs="rId12"/>
          </a:graphicData>
        </a:graphic>
      </p:graphicFrame>
      <p:sp>
        <p:nvSpPr>
          <p:cNvPr id="2" name="Title 1"/>
          <p:cNvSpPr>
            <a:spLocks noGrp="1"/>
          </p:cNvSpPr>
          <p:nvPr>
            <p:ph type="title"/>
          </p:nvPr>
        </p:nvSpPr>
        <p:spPr/>
        <p:txBody>
          <a:bodyPr anchor="ctr">
            <a:normAutofit/>
          </a:bodyPr>
          <a:lstStyle/>
          <a:p>
            <a:pPr lvl="0"/>
            <a:r>
              <a:rPr lang="en-US" dirty="0"/>
              <a:t>Building the Secure </a:t>
            </a:r>
            <a:r>
              <a:rPr lang="en-US" dirty="0" smtClean="0"/>
              <a:t>WLAN</a:t>
            </a:r>
            <a:endParaRPr lang="en-US" dirty="0"/>
          </a:p>
        </p:txBody>
      </p:sp>
    </p:spTree>
    <p:extLst>
      <p:ext uri="{BB962C8B-B14F-4D97-AF65-F5344CB8AC3E}">
        <p14:creationId xmlns:p14="http://schemas.microsoft.com/office/powerpoint/2010/main" val="3997485760"/>
      </p:ext>
    </p:extLst>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4146" name="Arc 2"/>
          <p:cNvSpPr>
            <a:spLocks/>
          </p:cNvSpPr>
          <p:nvPr/>
        </p:nvSpPr>
        <p:spPr bwMode="gray">
          <a:xfrm>
            <a:off x="1647825" y="1490663"/>
            <a:ext cx="914400" cy="671512"/>
          </a:xfrm>
          <a:custGeom>
            <a:avLst/>
            <a:gdLst>
              <a:gd name="T0" fmla="*/ 0 w 21600"/>
              <a:gd name="T1" fmla="*/ 0 h 26332"/>
              <a:gd name="T2" fmla="*/ 2147483647 w 21600"/>
              <a:gd name="T3" fmla="*/ 2147483647 h 26332"/>
              <a:gd name="T4" fmla="*/ 0 w 21600"/>
              <a:gd name="T5" fmla="*/ 2147483647 h 26332"/>
              <a:gd name="T6" fmla="*/ 0 60000 65536"/>
              <a:gd name="T7" fmla="*/ 0 60000 65536"/>
              <a:gd name="T8" fmla="*/ 0 60000 65536"/>
              <a:gd name="T9" fmla="*/ 0 w 21600"/>
              <a:gd name="T10" fmla="*/ 0 h 26332"/>
              <a:gd name="T11" fmla="*/ 21600 w 21600"/>
              <a:gd name="T12" fmla="*/ 26332 h 26332"/>
            </a:gdLst>
            <a:ahLst/>
            <a:cxnLst>
              <a:cxn ang="T6">
                <a:pos x="T0" y="T1"/>
              </a:cxn>
              <a:cxn ang="T7">
                <a:pos x="T2" y="T3"/>
              </a:cxn>
              <a:cxn ang="T8">
                <a:pos x="T4" y="T5"/>
              </a:cxn>
            </a:cxnLst>
            <a:rect l="T9" t="T10" r="T11" b="T12"/>
            <a:pathLst>
              <a:path w="21600" h="26332" fill="none" extrusionOk="0">
                <a:moveTo>
                  <a:pt x="-1" y="0"/>
                </a:moveTo>
                <a:cubicBezTo>
                  <a:pt x="11929" y="0"/>
                  <a:pt x="21600" y="9670"/>
                  <a:pt x="21600" y="21600"/>
                </a:cubicBezTo>
                <a:cubicBezTo>
                  <a:pt x="21600" y="23191"/>
                  <a:pt x="21424" y="24778"/>
                  <a:pt x="21075" y="26332"/>
                </a:cubicBezTo>
              </a:path>
              <a:path w="21600" h="26332" stroke="0" extrusionOk="0">
                <a:moveTo>
                  <a:pt x="-1" y="0"/>
                </a:moveTo>
                <a:cubicBezTo>
                  <a:pt x="11929" y="0"/>
                  <a:pt x="21600" y="9670"/>
                  <a:pt x="21600" y="21600"/>
                </a:cubicBezTo>
                <a:cubicBezTo>
                  <a:pt x="21600" y="23191"/>
                  <a:pt x="21424" y="24778"/>
                  <a:pt x="21075" y="26332"/>
                </a:cubicBezTo>
                <a:lnTo>
                  <a:pt x="0" y="21600"/>
                </a:lnTo>
                <a:close/>
              </a:path>
            </a:pathLst>
          </a:custGeom>
          <a:noFill/>
          <a:ln w="76200">
            <a:solidFill>
              <a:schemeClr val="accent1"/>
            </a:solidFill>
            <a:round/>
            <a:headEnd/>
            <a:tailEnd type="triangle" w="med" len="med"/>
          </a:ln>
        </p:spPr>
        <p:txBody>
          <a:bodyPr anchor="ctr">
            <a:spAutoFit/>
          </a:bodyPr>
          <a:lstStyle/>
          <a:p>
            <a:endParaRPr lang="en-US"/>
          </a:p>
        </p:txBody>
      </p:sp>
      <p:grpSp>
        <p:nvGrpSpPr>
          <p:cNvPr id="2" name="Group 3"/>
          <p:cNvGrpSpPr>
            <a:grpSpLocks/>
          </p:cNvGrpSpPr>
          <p:nvPr/>
        </p:nvGrpSpPr>
        <p:grpSpPr bwMode="auto">
          <a:xfrm>
            <a:off x="1125538" y="2781300"/>
            <a:ext cx="2011362" cy="1155700"/>
            <a:chOff x="2333" y="1021"/>
            <a:chExt cx="1267" cy="728"/>
          </a:xfrm>
        </p:grpSpPr>
        <p:pic>
          <p:nvPicPr>
            <p:cNvPr id="10273" name="Picture 4" descr="cloud"/>
            <p:cNvPicPr>
              <a:picLocks noChangeAspect="1" noChangeArrowheads="1"/>
            </p:cNvPicPr>
            <p:nvPr/>
          </p:nvPicPr>
          <p:blipFill>
            <a:blip r:embed="rId3" cstate="email"/>
            <a:srcRect/>
            <a:stretch>
              <a:fillRect/>
            </a:stretch>
          </p:blipFill>
          <p:spPr bwMode="gray">
            <a:xfrm>
              <a:off x="2333" y="1021"/>
              <a:ext cx="1267" cy="728"/>
            </a:xfrm>
            <a:prstGeom prst="rect">
              <a:avLst/>
            </a:prstGeom>
            <a:noFill/>
            <a:ln w="9525">
              <a:noFill/>
              <a:miter lim="800000"/>
              <a:headEnd/>
              <a:tailEnd/>
            </a:ln>
          </p:spPr>
        </p:pic>
        <p:sp>
          <p:nvSpPr>
            <p:cNvPr id="10274" name="Text Box 5"/>
            <p:cNvSpPr txBox="1">
              <a:spLocks noChangeArrowheads="1"/>
            </p:cNvSpPr>
            <p:nvPr/>
          </p:nvSpPr>
          <p:spPr bwMode="gray">
            <a:xfrm>
              <a:off x="2501" y="1183"/>
              <a:ext cx="930" cy="407"/>
            </a:xfrm>
            <a:prstGeom prst="rect">
              <a:avLst/>
            </a:prstGeom>
            <a:noFill/>
            <a:ln w="9525">
              <a:noFill/>
              <a:miter lim="800000"/>
              <a:headEnd/>
              <a:tailEnd/>
            </a:ln>
          </p:spPr>
          <p:txBody>
            <a:bodyPr>
              <a:spAutoFit/>
            </a:bodyPr>
            <a:lstStyle/>
            <a:p>
              <a:pPr algn="ctr">
                <a:spcBef>
                  <a:spcPct val="50000"/>
                </a:spcBef>
              </a:pPr>
              <a:r>
                <a:rPr lang="en-US" sz="1800" dirty="0">
                  <a:solidFill>
                    <a:schemeClr val="bg2"/>
                  </a:solidFill>
                </a:rPr>
                <a:t>Corporate </a:t>
              </a:r>
              <a:r>
                <a:rPr lang="en-US" sz="1800" dirty="0" smtClean="0">
                  <a:solidFill>
                    <a:schemeClr val="bg2"/>
                  </a:solidFill>
                </a:rPr>
                <a:t>Wi-Fi</a:t>
              </a:r>
              <a:endParaRPr lang="en-US" sz="1800" dirty="0">
                <a:solidFill>
                  <a:schemeClr val="bg2"/>
                </a:solidFill>
              </a:endParaRPr>
            </a:p>
          </p:txBody>
        </p:sp>
      </p:grpSp>
      <p:sp>
        <p:nvSpPr>
          <p:cNvPr id="1414151" name="Text Box 7"/>
          <p:cNvSpPr txBox="1">
            <a:spLocks noChangeArrowheads="1"/>
          </p:cNvSpPr>
          <p:nvPr/>
        </p:nvSpPr>
        <p:spPr bwMode="gray">
          <a:xfrm>
            <a:off x="4082299" y="2250765"/>
            <a:ext cx="4968027" cy="313932"/>
          </a:xfrm>
          <a:prstGeom prst="rect">
            <a:avLst/>
          </a:prstGeom>
          <a:noFill/>
          <a:ln w="9525" algn="ctr">
            <a:noFill/>
            <a:miter lim="800000"/>
            <a:headEnd/>
            <a:tailEnd/>
          </a:ln>
        </p:spPr>
        <p:txBody>
          <a:bodyPr wrap="none">
            <a:spAutoFit/>
          </a:bodyPr>
          <a:lstStyle/>
          <a:p>
            <a:pPr marL="304800" indent="-304800">
              <a:lnSpc>
                <a:spcPct val="80000"/>
              </a:lnSpc>
              <a:spcAft>
                <a:spcPct val="35000"/>
              </a:spcAft>
              <a:buClr>
                <a:srgbClr val="A3BD0B"/>
              </a:buClr>
              <a:buBlip>
                <a:blip r:embed="rId4"/>
              </a:buBlip>
            </a:pPr>
            <a:r>
              <a:rPr lang="en-US" sz="1800" dirty="0" smtClean="0">
                <a:solidFill>
                  <a:srgbClr val="5F5F5F"/>
                </a:solidFill>
              </a:rPr>
              <a:t>Captive Portal, 802.1x—Radius /shared key</a:t>
            </a:r>
            <a:endParaRPr lang="en-US" sz="1800" dirty="0">
              <a:solidFill>
                <a:srgbClr val="5F5F5F"/>
              </a:solidFill>
            </a:endParaRPr>
          </a:p>
        </p:txBody>
      </p:sp>
      <p:sp>
        <p:nvSpPr>
          <p:cNvPr id="1414152" name="Text Box 8"/>
          <p:cNvSpPr txBox="1">
            <a:spLocks noChangeArrowheads="1"/>
          </p:cNvSpPr>
          <p:nvPr/>
        </p:nvSpPr>
        <p:spPr bwMode="gray">
          <a:xfrm>
            <a:off x="4082299" y="2710986"/>
            <a:ext cx="4326826" cy="313932"/>
          </a:xfrm>
          <a:prstGeom prst="rect">
            <a:avLst/>
          </a:prstGeom>
          <a:noFill/>
          <a:ln w="9525" algn="ctr">
            <a:noFill/>
            <a:miter lim="800000"/>
            <a:headEnd/>
            <a:tailEnd/>
          </a:ln>
        </p:spPr>
        <p:txBody>
          <a:bodyPr wrap="none">
            <a:spAutoFit/>
          </a:bodyPr>
          <a:lstStyle/>
          <a:p>
            <a:pPr marL="304800" indent="-304800">
              <a:lnSpc>
                <a:spcPct val="80000"/>
              </a:lnSpc>
              <a:spcAft>
                <a:spcPct val="35000"/>
              </a:spcAft>
              <a:buClr>
                <a:srgbClr val="A3BD0B"/>
              </a:buClr>
              <a:buBlip>
                <a:blip r:embed="rId4"/>
              </a:buBlip>
            </a:pPr>
            <a:r>
              <a:rPr lang="en-US" sz="1800" dirty="0" smtClean="0">
                <a:solidFill>
                  <a:srgbClr val="5F5F5F"/>
                </a:solidFill>
              </a:rPr>
              <a:t>Assign users and devices to their role</a:t>
            </a:r>
            <a:endParaRPr lang="en-US" sz="1800" dirty="0">
              <a:solidFill>
                <a:srgbClr val="5F5F5F"/>
              </a:solidFill>
            </a:endParaRPr>
          </a:p>
        </p:txBody>
      </p:sp>
      <p:sp>
        <p:nvSpPr>
          <p:cNvPr id="1414153" name="Text Box 9"/>
          <p:cNvSpPr txBox="1">
            <a:spLocks noChangeArrowheads="1"/>
          </p:cNvSpPr>
          <p:nvPr/>
        </p:nvSpPr>
        <p:spPr bwMode="gray">
          <a:xfrm>
            <a:off x="4082299" y="3238113"/>
            <a:ext cx="4741862" cy="535531"/>
          </a:xfrm>
          <a:prstGeom prst="rect">
            <a:avLst/>
          </a:prstGeom>
          <a:noFill/>
          <a:ln w="9525" algn="ctr">
            <a:noFill/>
            <a:miter lim="800000"/>
            <a:headEnd/>
            <a:tailEnd/>
          </a:ln>
        </p:spPr>
        <p:txBody>
          <a:bodyPr>
            <a:spAutoFit/>
          </a:bodyPr>
          <a:lstStyle/>
          <a:p>
            <a:pPr marL="304800" indent="-304800">
              <a:lnSpc>
                <a:spcPct val="80000"/>
              </a:lnSpc>
              <a:spcAft>
                <a:spcPct val="35000"/>
              </a:spcAft>
              <a:buClr>
                <a:srgbClr val="A3BD0B"/>
              </a:buClr>
              <a:buBlip>
                <a:blip r:embed="rId4"/>
              </a:buBlip>
            </a:pPr>
            <a:r>
              <a:rPr lang="en-US" sz="1800" dirty="0" smtClean="0">
                <a:solidFill>
                  <a:srgbClr val="5F5F5F"/>
                </a:solidFill>
              </a:rPr>
              <a:t>Examines wireless traffic to remove threats</a:t>
            </a:r>
            <a:endParaRPr lang="en-US" sz="1800" dirty="0">
              <a:solidFill>
                <a:srgbClr val="5F5F5F"/>
              </a:solidFill>
            </a:endParaRPr>
          </a:p>
        </p:txBody>
      </p:sp>
      <p:sp>
        <p:nvSpPr>
          <p:cNvPr id="1414154" name="Text Box 10"/>
          <p:cNvSpPr txBox="1">
            <a:spLocks noChangeArrowheads="1"/>
          </p:cNvSpPr>
          <p:nvPr/>
        </p:nvSpPr>
        <p:spPr bwMode="gray">
          <a:xfrm>
            <a:off x="4082300" y="4360863"/>
            <a:ext cx="4906676" cy="544765"/>
          </a:xfrm>
          <a:prstGeom prst="rect">
            <a:avLst/>
          </a:prstGeom>
          <a:noFill/>
          <a:ln w="9525" algn="ctr">
            <a:noFill/>
            <a:miter lim="800000"/>
            <a:headEnd/>
            <a:tailEnd/>
          </a:ln>
        </p:spPr>
        <p:txBody>
          <a:bodyPr wrap="square">
            <a:spAutoFit/>
          </a:bodyPr>
          <a:lstStyle/>
          <a:p>
            <a:pPr marL="304800" indent="-304800">
              <a:lnSpc>
                <a:spcPct val="80000"/>
              </a:lnSpc>
              <a:spcAft>
                <a:spcPct val="35000"/>
              </a:spcAft>
              <a:buClr>
                <a:srgbClr val="A3BD0B"/>
              </a:buClr>
              <a:buBlip>
                <a:blip r:embed="rId4"/>
              </a:buBlip>
            </a:pPr>
            <a:r>
              <a:rPr lang="en-US" sz="1800" dirty="0" smtClean="0">
                <a:solidFill>
                  <a:srgbClr val="5F5F5F"/>
                </a:solidFill>
              </a:rPr>
              <a:t>True </a:t>
            </a:r>
            <a:r>
              <a:rPr lang="en-US" sz="1800" dirty="0" err="1" smtClean="0">
                <a:solidFill>
                  <a:srgbClr val="5F5F5F"/>
                </a:solidFill>
              </a:rPr>
              <a:t>stateful</a:t>
            </a:r>
            <a:r>
              <a:rPr lang="en-US" sz="1800" dirty="0" smtClean="0">
                <a:solidFill>
                  <a:srgbClr val="5F5F5F"/>
                </a:solidFill>
              </a:rPr>
              <a:t> firewall controls users/applications</a:t>
            </a:r>
            <a:endParaRPr lang="en-US" sz="1800" dirty="0">
              <a:solidFill>
                <a:srgbClr val="5F5F5F"/>
              </a:solidFill>
            </a:endParaRPr>
          </a:p>
        </p:txBody>
      </p:sp>
      <p:sp>
        <p:nvSpPr>
          <p:cNvPr id="1414155" name="Text Box 11"/>
          <p:cNvSpPr txBox="1">
            <a:spLocks noChangeArrowheads="1"/>
          </p:cNvSpPr>
          <p:nvPr/>
        </p:nvSpPr>
        <p:spPr bwMode="gray">
          <a:xfrm>
            <a:off x="4082299" y="3789131"/>
            <a:ext cx="4876911" cy="544765"/>
          </a:xfrm>
          <a:prstGeom prst="rect">
            <a:avLst/>
          </a:prstGeom>
          <a:noFill/>
          <a:ln w="9525" algn="ctr">
            <a:noFill/>
            <a:miter lim="800000"/>
            <a:headEnd/>
            <a:tailEnd/>
          </a:ln>
        </p:spPr>
        <p:txBody>
          <a:bodyPr wrap="square">
            <a:spAutoFit/>
          </a:bodyPr>
          <a:lstStyle/>
          <a:p>
            <a:pPr marL="304800" indent="-304800">
              <a:lnSpc>
                <a:spcPct val="80000"/>
              </a:lnSpc>
              <a:spcAft>
                <a:spcPct val="35000"/>
              </a:spcAft>
              <a:buClr>
                <a:srgbClr val="A3BD0B"/>
              </a:buClr>
              <a:buBlip>
                <a:blip r:embed="rId4"/>
              </a:buBlip>
            </a:pPr>
            <a:r>
              <a:rPr lang="en-US" sz="1800" dirty="0">
                <a:solidFill>
                  <a:srgbClr val="5F5F5F"/>
                </a:solidFill>
              </a:rPr>
              <a:t>Identify applications and </a:t>
            </a:r>
            <a:r>
              <a:rPr lang="en-US" sz="1800" dirty="0" smtClean="0">
                <a:solidFill>
                  <a:srgbClr val="5F5F5F"/>
                </a:solidFill>
              </a:rPr>
              <a:t>destinations </a:t>
            </a:r>
            <a:r>
              <a:rPr lang="en-US" sz="1800" dirty="0">
                <a:solidFill>
                  <a:srgbClr val="5F5F5F"/>
                </a:solidFill>
              </a:rPr>
              <a:t>of interest</a:t>
            </a:r>
          </a:p>
        </p:txBody>
      </p:sp>
      <p:sp>
        <p:nvSpPr>
          <p:cNvPr id="1414156" name="Text Box 12"/>
          <p:cNvSpPr txBox="1">
            <a:spLocks noChangeArrowheads="1"/>
          </p:cNvSpPr>
          <p:nvPr/>
        </p:nvSpPr>
        <p:spPr bwMode="gray">
          <a:xfrm>
            <a:off x="4082299" y="5379672"/>
            <a:ext cx="4818062" cy="535531"/>
          </a:xfrm>
          <a:prstGeom prst="rect">
            <a:avLst/>
          </a:prstGeom>
          <a:noFill/>
          <a:ln w="9525" algn="ctr">
            <a:noFill/>
            <a:miter lim="800000"/>
            <a:headEnd/>
            <a:tailEnd/>
          </a:ln>
        </p:spPr>
        <p:txBody>
          <a:bodyPr>
            <a:spAutoFit/>
          </a:bodyPr>
          <a:lstStyle/>
          <a:p>
            <a:pPr marL="304800" indent="-304800">
              <a:lnSpc>
                <a:spcPct val="80000"/>
              </a:lnSpc>
              <a:spcAft>
                <a:spcPct val="35000"/>
              </a:spcAft>
              <a:buClr>
                <a:srgbClr val="A3BD0B"/>
              </a:buClr>
              <a:buBlip>
                <a:blip r:embed="rId4"/>
              </a:buBlip>
            </a:pPr>
            <a:r>
              <a:rPr lang="en-US" sz="1800" dirty="0" smtClean="0">
                <a:solidFill>
                  <a:srgbClr val="5F5F5F"/>
                </a:solidFill>
              </a:rPr>
              <a:t>Reports on policy </a:t>
            </a:r>
            <a:r>
              <a:rPr lang="en-US" sz="1800" dirty="0">
                <a:solidFill>
                  <a:srgbClr val="5F5F5F"/>
                </a:solidFill>
              </a:rPr>
              <a:t>violations, </a:t>
            </a:r>
            <a:r>
              <a:rPr lang="en-US" sz="1800" dirty="0" smtClean="0">
                <a:solidFill>
                  <a:srgbClr val="5F5F5F"/>
                </a:solidFill>
              </a:rPr>
              <a:t>application </a:t>
            </a:r>
            <a:r>
              <a:rPr lang="en-US" sz="1800" dirty="0">
                <a:solidFill>
                  <a:srgbClr val="5F5F5F"/>
                </a:solidFill>
              </a:rPr>
              <a:t>usage, </a:t>
            </a:r>
            <a:r>
              <a:rPr lang="en-US" sz="1800" dirty="0" smtClean="0">
                <a:solidFill>
                  <a:srgbClr val="5F5F5F"/>
                </a:solidFill>
              </a:rPr>
              <a:t>destinations and PCI DSS</a:t>
            </a:r>
            <a:endParaRPr lang="en-US" sz="1800" dirty="0">
              <a:solidFill>
                <a:srgbClr val="5F5F5F"/>
              </a:solidFill>
            </a:endParaRPr>
          </a:p>
        </p:txBody>
      </p:sp>
      <p:pic>
        <p:nvPicPr>
          <p:cNvPr id="1414163" name="Picture 19" descr="laptop"/>
          <p:cNvPicPr>
            <a:picLocks noChangeAspect="1" noChangeArrowheads="1"/>
          </p:cNvPicPr>
          <p:nvPr/>
        </p:nvPicPr>
        <p:blipFill>
          <a:blip r:embed="rId5" cstate="email"/>
          <a:srcRect/>
          <a:stretch>
            <a:fillRect/>
          </a:stretch>
        </p:blipFill>
        <p:spPr bwMode="gray">
          <a:xfrm>
            <a:off x="1146175" y="1146175"/>
            <a:ext cx="931863" cy="973138"/>
          </a:xfrm>
          <a:prstGeom prst="rect">
            <a:avLst/>
          </a:prstGeom>
          <a:noFill/>
          <a:ln w="9525">
            <a:noFill/>
            <a:miter lim="800000"/>
            <a:headEnd/>
            <a:tailEnd/>
          </a:ln>
        </p:spPr>
      </p:pic>
      <p:pic>
        <p:nvPicPr>
          <p:cNvPr id="1414164" name="Picture 20"/>
          <p:cNvPicPr>
            <a:picLocks noChangeAspect="1" noChangeArrowheads="1"/>
          </p:cNvPicPr>
          <p:nvPr/>
        </p:nvPicPr>
        <p:blipFill>
          <a:blip r:embed="rId6" cstate="email"/>
          <a:srcRect/>
          <a:stretch>
            <a:fillRect/>
          </a:stretch>
        </p:blipFill>
        <p:spPr bwMode="gray">
          <a:xfrm>
            <a:off x="820738" y="1320800"/>
            <a:ext cx="252412" cy="539750"/>
          </a:xfrm>
          <a:prstGeom prst="rect">
            <a:avLst/>
          </a:prstGeom>
          <a:noFill/>
          <a:ln w="9525">
            <a:noFill/>
            <a:miter lim="800000"/>
            <a:headEnd/>
            <a:tailEnd/>
          </a:ln>
        </p:spPr>
      </p:pic>
      <p:sp>
        <p:nvSpPr>
          <p:cNvPr id="38" name="Text Box 10"/>
          <p:cNvSpPr txBox="1">
            <a:spLocks noChangeArrowheads="1"/>
          </p:cNvSpPr>
          <p:nvPr/>
        </p:nvSpPr>
        <p:spPr bwMode="gray">
          <a:xfrm>
            <a:off x="4082299" y="4917276"/>
            <a:ext cx="4643259" cy="313932"/>
          </a:xfrm>
          <a:prstGeom prst="rect">
            <a:avLst/>
          </a:prstGeom>
          <a:noFill/>
          <a:ln w="9525" algn="ctr">
            <a:noFill/>
            <a:miter lim="800000"/>
            <a:headEnd/>
            <a:tailEnd/>
          </a:ln>
        </p:spPr>
        <p:txBody>
          <a:bodyPr wrap="none">
            <a:spAutoFit/>
          </a:bodyPr>
          <a:lstStyle/>
          <a:p>
            <a:pPr marL="304800" indent="-304800">
              <a:lnSpc>
                <a:spcPct val="80000"/>
              </a:lnSpc>
              <a:spcAft>
                <a:spcPct val="35000"/>
              </a:spcAft>
              <a:buClr>
                <a:srgbClr val="A3BD0B"/>
              </a:buClr>
              <a:buBlip>
                <a:blip r:embed="rId4"/>
              </a:buBlip>
            </a:pPr>
            <a:r>
              <a:rPr lang="en-US" sz="1800" dirty="0" smtClean="0">
                <a:solidFill>
                  <a:srgbClr val="5F5F5F"/>
                </a:solidFill>
              </a:rPr>
              <a:t>Ensures Business traffic has right of way</a:t>
            </a:r>
            <a:endParaRPr lang="en-US" sz="1800" dirty="0">
              <a:solidFill>
                <a:srgbClr val="5F5F5F"/>
              </a:solidFill>
            </a:endParaRPr>
          </a:p>
        </p:txBody>
      </p:sp>
      <p:graphicFrame>
        <p:nvGraphicFramePr>
          <p:cNvPr id="39" name="Diagram 38"/>
          <p:cNvGraphicFramePr/>
          <p:nvPr/>
        </p:nvGraphicFramePr>
        <p:xfrm>
          <a:off x="-1" y="1589313"/>
          <a:ext cx="4713515" cy="4767943"/>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pic>
        <p:nvPicPr>
          <p:cNvPr id="18" name="Picture 30"/>
          <p:cNvPicPr>
            <a:picLocks noChangeAspect="1" noChangeArrowheads="1"/>
          </p:cNvPicPr>
          <p:nvPr/>
        </p:nvPicPr>
        <p:blipFill>
          <a:blip r:embed="rId12" cstate="email"/>
          <a:srcRect/>
          <a:stretch>
            <a:fillRect/>
          </a:stretch>
        </p:blipFill>
        <p:spPr bwMode="auto">
          <a:xfrm>
            <a:off x="4007801" y="1396563"/>
            <a:ext cx="4362872" cy="783767"/>
          </a:xfrm>
          <a:prstGeom prst="rect">
            <a:avLst/>
          </a:prstGeom>
          <a:noFill/>
          <a:ln w="9525">
            <a:noFill/>
            <a:miter lim="800000"/>
            <a:headEnd/>
            <a:tailEnd/>
          </a:ln>
        </p:spPr>
      </p:pic>
      <p:sp>
        <p:nvSpPr>
          <p:cNvPr id="19" name="TextBox 18"/>
          <p:cNvSpPr txBox="1"/>
          <p:nvPr/>
        </p:nvSpPr>
        <p:spPr>
          <a:xfrm>
            <a:off x="4486772" y="1415411"/>
            <a:ext cx="4078919" cy="369332"/>
          </a:xfrm>
          <a:prstGeom prst="rect">
            <a:avLst/>
          </a:prstGeom>
          <a:noFill/>
        </p:spPr>
        <p:txBody>
          <a:bodyPr wrap="square" rtlCol="0">
            <a:spAutoFit/>
          </a:bodyPr>
          <a:lstStyle/>
          <a:p>
            <a:r>
              <a:rPr lang="en-US" sz="1800" dirty="0" smtClean="0">
                <a:solidFill>
                  <a:schemeClr val="bg1"/>
                </a:solidFill>
              </a:rPr>
              <a:t>No additional licenses needed</a:t>
            </a:r>
            <a:endParaRPr lang="en-US" sz="1800" dirty="0">
              <a:solidFill>
                <a:schemeClr val="bg1"/>
              </a:solidFill>
            </a:endParaRPr>
          </a:p>
        </p:txBody>
      </p:sp>
      <p:sp>
        <p:nvSpPr>
          <p:cNvPr id="3" name="Title 2"/>
          <p:cNvSpPr>
            <a:spLocks noGrp="1"/>
          </p:cNvSpPr>
          <p:nvPr>
            <p:ph type="title"/>
          </p:nvPr>
        </p:nvSpPr>
        <p:spPr/>
        <p:txBody>
          <a:bodyPr/>
          <a:lstStyle/>
          <a:p>
            <a:r>
              <a:rPr lang="en-US" dirty="0"/>
              <a:t>The Secure WLAN </a:t>
            </a:r>
            <a:r>
              <a:rPr lang="en-US" dirty="0" smtClean="0"/>
              <a:t>Features</a:t>
            </a:r>
            <a:endParaRPr lang="en-US" dirty="0"/>
          </a:p>
        </p:txBody>
      </p:sp>
    </p:spTree>
    <p:extLst>
      <p:ext uri="{BB962C8B-B14F-4D97-AF65-F5344CB8AC3E}">
        <p14:creationId xmlns:p14="http://schemas.microsoft.com/office/powerpoint/2010/main" val="2690724678"/>
      </p:ext>
    </p:extLst>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1414164"/>
                                        </p:tgtEl>
                                        <p:attrNameLst>
                                          <p:attrName>style.visibility</p:attrName>
                                        </p:attrNameLst>
                                      </p:cBhvr>
                                      <p:to>
                                        <p:strVal val="visible"/>
                                      </p:to>
                                    </p:set>
                                    <p:animEffect transition="in" filter="fade">
                                      <p:cBhvr>
                                        <p:cTn id="11" dur="500"/>
                                        <p:tgtEl>
                                          <p:spTgt spid="1414164"/>
                                        </p:tgtEl>
                                      </p:cBhvr>
                                    </p:animEffect>
                                  </p:childTnLst>
                                </p:cTn>
                              </p:par>
                              <p:par>
                                <p:cTn id="12" presetID="10" presetClass="entr" presetSubtype="0" fill="hold" nodeType="withEffect">
                                  <p:stCondLst>
                                    <p:cond delay="0"/>
                                  </p:stCondLst>
                                  <p:childTnLst>
                                    <p:set>
                                      <p:cBhvr>
                                        <p:cTn id="13" dur="1" fill="hold">
                                          <p:stCondLst>
                                            <p:cond delay="0"/>
                                          </p:stCondLst>
                                        </p:cTn>
                                        <p:tgtEl>
                                          <p:spTgt spid="1414163"/>
                                        </p:tgtEl>
                                        <p:attrNameLst>
                                          <p:attrName>style.visibility</p:attrName>
                                        </p:attrNameLst>
                                      </p:cBhvr>
                                      <p:to>
                                        <p:strVal val="visible"/>
                                      </p:to>
                                    </p:set>
                                    <p:animEffect transition="in" filter="fade">
                                      <p:cBhvr>
                                        <p:cTn id="14" dur="500"/>
                                        <p:tgtEl>
                                          <p:spTgt spid="1414163"/>
                                        </p:tgtEl>
                                      </p:cBhvr>
                                    </p:animEffect>
                                  </p:childTnLst>
                                </p:cTn>
                              </p:par>
                            </p:childTnLst>
                          </p:cTn>
                        </p:par>
                        <p:par>
                          <p:cTn id="15" fill="hold">
                            <p:stCondLst>
                              <p:cond delay="1000"/>
                            </p:stCondLst>
                            <p:childTnLst>
                              <p:par>
                                <p:cTn id="16" presetID="22" presetClass="entr" presetSubtype="1" fill="hold" grpId="0" nodeType="afterEffect">
                                  <p:stCondLst>
                                    <p:cond delay="0"/>
                                  </p:stCondLst>
                                  <p:childTnLst>
                                    <p:set>
                                      <p:cBhvr>
                                        <p:cTn id="17" dur="1" fill="hold">
                                          <p:stCondLst>
                                            <p:cond delay="0"/>
                                          </p:stCondLst>
                                        </p:cTn>
                                        <p:tgtEl>
                                          <p:spTgt spid="1414146"/>
                                        </p:tgtEl>
                                        <p:attrNameLst>
                                          <p:attrName>style.visibility</p:attrName>
                                        </p:attrNameLst>
                                      </p:cBhvr>
                                      <p:to>
                                        <p:strVal val="visible"/>
                                      </p:to>
                                    </p:set>
                                    <p:animEffect transition="in" filter="wipe(up)">
                                      <p:cBhvr>
                                        <p:cTn id="18" dur="500"/>
                                        <p:tgtEl>
                                          <p:spTgt spid="1414146"/>
                                        </p:tgtEl>
                                      </p:cBhvr>
                                    </p:animEffect>
                                  </p:childTnLst>
                                </p:cTn>
                              </p:par>
                            </p:childTnLst>
                          </p:cTn>
                        </p:par>
                      </p:childTnLst>
                    </p:cTn>
                  </p:par>
                  <p:par>
                    <p:cTn id="19" fill="hold">
                      <p:stCondLst>
                        <p:cond delay="indefinite"/>
                      </p:stCondLst>
                      <p:childTnLst>
                        <p:par>
                          <p:cTn id="20" fill="hold">
                            <p:stCondLst>
                              <p:cond delay="0"/>
                            </p:stCondLst>
                            <p:childTnLst>
                              <p:par>
                                <p:cTn id="21" presetID="55" presetClass="entr" presetSubtype="0" fill="hold" grpId="0" nodeType="clickEffect">
                                  <p:stCondLst>
                                    <p:cond delay="0"/>
                                  </p:stCondLst>
                                  <p:childTnLst>
                                    <p:set>
                                      <p:cBhvr>
                                        <p:cTn id="22" dur="1" fill="hold">
                                          <p:stCondLst>
                                            <p:cond delay="0"/>
                                          </p:stCondLst>
                                        </p:cTn>
                                        <p:tgtEl>
                                          <p:spTgt spid="39">
                                            <p:graphicEl>
                                              <a:dgm id="{61A41DC5-E298-43A2-9D1B-619CB30E379E}"/>
                                            </p:graphicEl>
                                          </p:spTgt>
                                        </p:tgtEl>
                                        <p:attrNameLst>
                                          <p:attrName>style.visibility</p:attrName>
                                        </p:attrNameLst>
                                      </p:cBhvr>
                                      <p:to>
                                        <p:strVal val="visible"/>
                                      </p:to>
                                    </p:set>
                                    <p:anim calcmode="lin" valueType="num">
                                      <p:cBhvr>
                                        <p:cTn id="23" dur="500" fill="hold"/>
                                        <p:tgtEl>
                                          <p:spTgt spid="39">
                                            <p:graphicEl>
                                              <a:dgm id="{61A41DC5-E298-43A2-9D1B-619CB30E379E}"/>
                                            </p:graphicEl>
                                          </p:spTgt>
                                        </p:tgtEl>
                                        <p:attrNameLst>
                                          <p:attrName>ppt_w</p:attrName>
                                        </p:attrNameLst>
                                      </p:cBhvr>
                                      <p:tavLst>
                                        <p:tav tm="0">
                                          <p:val>
                                            <p:strVal val="#ppt_w*0.70"/>
                                          </p:val>
                                        </p:tav>
                                        <p:tav tm="100000">
                                          <p:val>
                                            <p:strVal val="#ppt_w"/>
                                          </p:val>
                                        </p:tav>
                                      </p:tavLst>
                                    </p:anim>
                                    <p:anim calcmode="lin" valueType="num">
                                      <p:cBhvr>
                                        <p:cTn id="24" dur="500" fill="hold"/>
                                        <p:tgtEl>
                                          <p:spTgt spid="39">
                                            <p:graphicEl>
                                              <a:dgm id="{61A41DC5-E298-43A2-9D1B-619CB30E379E}"/>
                                            </p:graphicEl>
                                          </p:spTgt>
                                        </p:tgtEl>
                                        <p:attrNameLst>
                                          <p:attrName>ppt_h</p:attrName>
                                        </p:attrNameLst>
                                      </p:cBhvr>
                                      <p:tavLst>
                                        <p:tav tm="0">
                                          <p:val>
                                            <p:strVal val="#ppt_h"/>
                                          </p:val>
                                        </p:tav>
                                        <p:tav tm="100000">
                                          <p:val>
                                            <p:strVal val="#ppt_h"/>
                                          </p:val>
                                        </p:tav>
                                      </p:tavLst>
                                    </p:anim>
                                    <p:animEffect transition="in" filter="fade">
                                      <p:cBhvr>
                                        <p:cTn id="25" dur="500"/>
                                        <p:tgtEl>
                                          <p:spTgt spid="39">
                                            <p:graphicEl>
                                              <a:dgm id="{61A41DC5-E298-43A2-9D1B-619CB30E379E}"/>
                                            </p:graphicEl>
                                          </p:spTgt>
                                        </p:tgtEl>
                                      </p:cBhvr>
                                    </p:animEffect>
                                  </p:childTnLst>
                                </p:cTn>
                              </p:par>
                            </p:childTnLst>
                          </p:cTn>
                        </p:par>
                      </p:childTnLst>
                    </p:cTn>
                  </p:par>
                  <p:par>
                    <p:cTn id="26" fill="hold">
                      <p:stCondLst>
                        <p:cond delay="indefinite"/>
                      </p:stCondLst>
                      <p:childTnLst>
                        <p:par>
                          <p:cTn id="27" fill="hold">
                            <p:stCondLst>
                              <p:cond delay="0"/>
                            </p:stCondLst>
                            <p:childTnLst>
                              <p:par>
                                <p:cTn id="28" presetID="42" presetClass="path" presetSubtype="0" accel="50000" decel="50000" fill="hold" nodeType="clickEffect">
                                  <p:stCondLst>
                                    <p:cond delay="0"/>
                                  </p:stCondLst>
                                  <p:childTnLst>
                                    <p:animMotion origin="layout" path="M 0 0  L 0 0.33333  E" pathEditMode="relative" ptsTypes="">
                                      <p:cBhvr>
                                        <p:cTn id="29" dur="2000" fill="hold"/>
                                        <p:tgtEl>
                                          <p:spTgt spid="2"/>
                                        </p:tgtEl>
                                        <p:attrNameLst>
                                          <p:attrName>ppt_x</p:attrName>
                                          <p:attrName>ppt_y</p:attrName>
                                        </p:attrNameLst>
                                      </p:cBhvr>
                                    </p:animMotion>
                                  </p:childTnLst>
                                </p:cTn>
                              </p:par>
                            </p:childTnLst>
                          </p:cTn>
                        </p:par>
                        <p:par>
                          <p:cTn id="30" fill="hold">
                            <p:stCondLst>
                              <p:cond delay="2000"/>
                            </p:stCondLst>
                            <p:childTnLst>
                              <p:par>
                                <p:cTn id="31" presetID="22" presetClass="entr" presetSubtype="8" fill="hold" grpId="0" nodeType="afterEffect">
                                  <p:stCondLst>
                                    <p:cond delay="0"/>
                                  </p:stCondLst>
                                  <p:childTnLst>
                                    <p:set>
                                      <p:cBhvr>
                                        <p:cTn id="32" dur="1" fill="hold">
                                          <p:stCondLst>
                                            <p:cond delay="0"/>
                                          </p:stCondLst>
                                        </p:cTn>
                                        <p:tgtEl>
                                          <p:spTgt spid="1414151"/>
                                        </p:tgtEl>
                                        <p:attrNameLst>
                                          <p:attrName>style.visibility</p:attrName>
                                        </p:attrNameLst>
                                      </p:cBhvr>
                                      <p:to>
                                        <p:strVal val="visible"/>
                                      </p:to>
                                    </p:set>
                                    <p:animEffect transition="in" filter="wipe(left)">
                                      <p:cBhvr>
                                        <p:cTn id="33" dur="500"/>
                                        <p:tgtEl>
                                          <p:spTgt spid="1414151"/>
                                        </p:tgtEl>
                                      </p:cBhvr>
                                    </p:animEffect>
                                  </p:childTnLst>
                                </p:cTn>
                              </p:par>
                            </p:childTnLst>
                          </p:cTn>
                        </p:par>
                      </p:childTnLst>
                    </p:cTn>
                  </p:par>
                  <p:par>
                    <p:cTn id="34" fill="hold">
                      <p:stCondLst>
                        <p:cond delay="indefinite"/>
                      </p:stCondLst>
                      <p:childTnLst>
                        <p:par>
                          <p:cTn id="35" fill="hold">
                            <p:stCondLst>
                              <p:cond delay="0"/>
                            </p:stCondLst>
                            <p:childTnLst>
                              <p:par>
                                <p:cTn id="36" presetID="55" presetClass="entr" presetSubtype="0" fill="hold" grpId="0" nodeType="clickEffect">
                                  <p:stCondLst>
                                    <p:cond delay="0"/>
                                  </p:stCondLst>
                                  <p:childTnLst>
                                    <p:set>
                                      <p:cBhvr>
                                        <p:cTn id="37" dur="1" fill="hold">
                                          <p:stCondLst>
                                            <p:cond delay="0"/>
                                          </p:stCondLst>
                                        </p:cTn>
                                        <p:tgtEl>
                                          <p:spTgt spid="39">
                                            <p:graphicEl>
                                              <a:dgm id="{6E936A12-1220-489A-8A73-6664EE97F7A9}"/>
                                            </p:graphicEl>
                                          </p:spTgt>
                                        </p:tgtEl>
                                        <p:attrNameLst>
                                          <p:attrName>style.visibility</p:attrName>
                                        </p:attrNameLst>
                                      </p:cBhvr>
                                      <p:to>
                                        <p:strVal val="visible"/>
                                      </p:to>
                                    </p:set>
                                    <p:anim calcmode="lin" valueType="num">
                                      <p:cBhvr>
                                        <p:cTn id="38" dur="500" fill="hold"/>
                                        <p:tgtEl>
                                          <p:spTgt spid="39">
                                            <p:graphicEl>
                                              <a:dgm id="{6E936A12-1220-489A-8A73-6664EE97F7A9}"/>
                                            </p:graphicEl>
                                          </p:spTgt>
                                        </p:tgtEl>
                                        <p:attrNameLst>
                                          <p:attrName>ppt_w</p:attrName>
                                        </p:attrNameLst>
                                      </p:cBhvr>
                                      <p:tavLst>
                                        <p:tav tm="0">
                                          <p:val>
                                            <p:strVal val="#ppt_w*0.70"/>
                                          </p:val>
                                        </p:tav>
                                        <p:tav tm="100000">
                                          <p:val>
                                            <p:strVal val="#ppt_w"/>
                                          </p:val>
                                        </p:tav>
                                      </p:tavLst>
                                    </p:anim>
                                    <p:anim calcmode="lin" valueType="num">
                                      <p:cBhvr>
                                        <p:cTn id="39" dur="500" fill="hold"/>
                                        <p:tgtEl>
                                          <p:spTgt spid="39">
                                            <p:graphicEl>
                                              <a:dgm id="{6E936A12-1220-489A-8A73-6664EE97F7A9}"/>
                                            </p:graphicEl>
                                          </p:spTgt>
                                        </p:tgtEl>
                                        <p:attrNameLst>
                                          <p:attrName>ppt_h</p:attrName>
                                        </p:attrNameLst>
                                      </p:cBhvr>
                                      <p:tavLst>
                                        <p:tav tm="0">
                                          <p:val>
                                            <p:strVal val="#ppt_h"/>
                                          </p:val>
                                        </p:tav>
                                        <p:tav tm="100000">
                                          <p:val>
                                            <p:strVal val="#ppt_h"/>
                                          </p:val>
                                        </p:tav>
                                      </p:tavLst>
                                    </p:anim>
                                    <p:animEffect transition="in" filter="fade">
                                      <p:cBhvr>
                                        <p:cTn id="40" dur="500"/>
                                        <p:tgtEl>
                                          <p:spTgt spid="39">
                                            <p:graphicEl>
                                              <a:dgm id="{6E936A12-1220-489A-8A73-6664EE97F7A9}"/>
                                            </p:graphicEl>
                                          </p:spTgt>
                                        </p:tgtEl>
                                      </p:cBhvr>
                                    </p:animEffect>
                                  </p:childTnLst>
                                </p:cTn>
                              </p:par>
                            </p:childTnLst>
                          </p:cTn>
                        </p:par>
                        <p:par>
                          <p:cTn id="41" fill="hold">
                            <p:stCondLst>
                              <p:cond delay="500"/>
                            </p:stCondLst>
                            <p:childTnLst>
                              <p:par>
                                <p:cTn id="42" presetID="22" presetClass="entr" presetSubtype="8" fill="hold" grpId="0" nodeType="afterEffect">
                                  <p:stCondLst>
                                    <p:cond delay="0"/>
                                  </p:stCondLst>
                                  <p:childTnLst>
                                    <p:set>
                                      <p:cBhvr>
                                        <p:cTn id="43" dur="1" fill="hold">
                                          <p:stCondLst>
                                            <p:cond delay="0"/>
                                          </p:stCondLst>
                                        </p:cTn>
                                        <p:tgtEl>
                                          <p:spTgt spid="1414152"/>
                                        </p:tgtEl>
                                        <p:attrNameLst>
                                          <p:attrName>style.visibility</p:attrName>
                                        </p:attrNameLst>
                                      </p:cBhvr>
                                      <p:to>
                                        <p:strVal val="visible"/>
                                      </p:to>
                                    </p:set>
                                    <p:animEffect transition="in" filter="wipe(left)">
                                      <p:cBhvr>
                                        <p:cTn id="44" dur="500"/>
                                        <p:tgtEl>
                                          <p:spTgt spid="1414152"/>
                                        </p:tgtEl>
                                      </p:cBhvr>
                                    </p:animEffect>
                                  </p:childTnLst>
                                </p:cTn>
                              </p:par>
                            </p:childTnLst>
                          </p:cTn>
                        </p:par>
                      </p:childTnLst>
                    </p:cTn>
                  </p:par>
                  <p:par>
                    <p:cTn id="45" fill="hold">
                      <p:stCondLst>
                        <p:cond delay="indefinite"/>
                      </p:stCondLst>
                      <p:childTnLst>
                        <p:par>
                          <p:cTn id="46" fill="hold">
                            <p:stCondLst>
                              <p:cond delay="0"/>
                            </p:stCondLst>
                            <p:childTnLst>
                              <p:par>
                                <p:cTn id="47" presetID="55" presetClass="entr" presetSubtype="0" fill="hold" grpId="0" nodeType="clickEffect">
                                  <p:stCondLst>
                                    <p:cond delay="0"/>
                                  </p:stCondLst>
                                  <p:childTnLst>
                                    <p:set>
                                      <p:cBhvr>
                                        <p:cTn id="48" dur="1" fill="hold">
                                          <p:stCondLst>
                                            <p:cond delay="0"/>
                                          </p:stCondLst>
                                        </p:cTn>
                                        <p:tgtEl>
                                          <p:spTgt spid="39">
                                            <p:graphicEl>
                                              <a:dgm id="{D45FAE5B-595B-4DEB-AED7-5A8B31CE661F}"/>
                                            </p:graphicEl>
                                          </p:spTgt>
                                        </p:tgtEl>
                                        <p:attrNameLst>
                                          <p:attrName>style.visibility</p:attrName>
                                        </p:attrNameLst>
                                      </p:cBhvr>
                                      <p:to>
                                        <p:strVal val="visible"/>
                                      </p:to>
                                    </p:set>
                                    <p:anim calcmode="lin" valueType="num">
                                      <p:cBhvr>
                                        <p:cTn id="49" dur="500" fill="hold"/>
                                        <p:tgtEl>
                                          <p:spTgt spid="39">
                                            <p:graphicEl>
                                              <a:dgm id="{D45FAE5B-595B-4DEB-AED7-5A8B31CE661F}"/>
                                            </p:graphicEl>
                                          </p:spTgt>
                                        </p:tgtEl>
                                        <p:attrNameLst>
                                          <p:attrName>ppt_w</p:attrName>
                                        </p:attrNameLst>
                                      </p:cBhvr>
                                      <p:tavLst>
                                        <p:tav tm="0">
                                          <p:val>
                                            <p:strVal val="#ppt_w*0.70"/>
                                          </p:val>
                                        </p:tav>
                                        <p:tav tm="100000">
                                          <p:val>
                                            <p:strVal val="#ppt_w"/>
                                          </p:val>
                                        </p:tav>
                                      </p:tavLst>
                                    </p:anim>
                                    <p:anim calcmode="lin" valueType="num">
                                      <p:cBhvr>
                                        <p:cTn id="50" dur="500" fill="hold"/>
                                        <p:tgtEl>
                                          <p:spTgt spid="39">
                                            <p:graphicEl>
                                              <a:dgm id="{D45FAE5B-595B-4DEB-AED7-5A8B31CE661F}"/>
                                            </p:graphicEl>
                                          </p:spTgt>
                                        </p:tgtEl>
                                        <p:attrNameLst>
                                          <p:attrName>ppt_h</p:attrName>
                                        </p:attrNameLst>
                                      </p:cBhvr>
                                      <p:tavLst>
                                        <p:tav tm="0">
                                          <p:val>
                                            <p:strVal val="#ppt_h"/>
                                          </p:val>
                                        </p:tav>
                                        <p:tav tm="100000">
                                          <p:val>
                                            <p:strVal val="#ppt_h"/>
                                          </p:val>
                                        </p:tav>
                                      </p:tavLst>
                                    </p:anim>
                                    <p:animEffect transition="in" filter="fade">
                                      <p:cBhvr>
                                        <p:cTn id="51" dur="500"/>
                                        <p:tgtEl>
                                          <p:spTgt spid="39">
                                            <p:graphicEl>
                                              <a:dgm id="{D45FAE5B-595B-4DEB-AED7-5A8B31CE661F}"/>
                                            </p:graphicEl>
                                          </p:spTgt>
                                        </p:tgtEl>
                                      </p:cBhvr>
                                    </p:animEffect>
                                  </p:childTnLst>
                                </p:cTn>
                              </p:par>
                            </p:childTnLst>
                          </p:cTn>
                        </p:par>
                        <p:par>
                          <p:cTn id="52" fill="hold">
                            <p:stCondLst>
                              <p:cond delay="500"/>
                            </p:stCondLst>
                            <p:childTnLst>
                              <p:par>
                                <p:cTn id="53" presetID="22" presetClass="entr" presetSubtype="8" fill="hold" grpId="0" nodeType="afterEffect">
                                  <p:stCondLst>
                                    <p:cond delay="0"/>
                                  </p:stCondLst>
                                  <p:childTnLst>
                                    <p:set>
                                      <p:cBhvr>
                                        <p:cTn id="54" dur="1" fill="hold">
                                          <p:stCondLst>
                                            <p:cond delay="0"/>
                                          </p:stCondLst>
                                        </p:cTn>
                                        <p:tgtEl>
                                          <p:spTgt spid="1414153"/>
                                        </p:tgtEl>
                                        <p:attrNameLst>
                                          <p:attrName>style.visibility</p:attrName>
                                        </p:attrNameLst>
                                      </p:cBhvr>
                                      <p:to>
                                        <p:strVal val="visible"/>
                                      </p:to>
                                    </p:set>
                                    <p:animEffect transition="in" filter="wipe(left)">
                                      <p:cBhvr>
                                        <p:cTn id="55" dur="500"/>
                                        <p:tgtEl>
                                          <p:spTgt spid="1414153"/>
                                        </p:tgtEl>
                                      </p:cBhvr>
                                    </p:animEffect>
                                  </p:childTnLst>
                                </p:cTn>
                              </p:par>
                            </p:childTnLst>
                          </p:cTn>
                        </p:par>
                      </p:childTnLst>
                    </p:cTn>
                  </p:par>
                  <p:par>
                    <p:cTn id="56" fill="hold">
                      <p:stCondLst>
                        <p:cond delay="indefinite"/>
                      </p:stCondLst>
                      <p:childTnLst>
                        <p:par>
                          <p:cTn id="57" fill="hold">
                            <p:stCondLst>
                              <p:cond delay="0"/>
                            </p:stCondLst>
                            <p:childTnLst>
                              <p:par>
                                <p:cTn id="58" presetID="55" presetClass="entr" presetSubtype="0" fill="hold" grpId="0" nodeType="clickEffect">
                                  <p:stCondLst>
                                    <p:cond delay="0"/>
                                  </p:stCondLst>
                                  <p:childTnLst>
                                    <p:set>
                                      <p:cBhvr>
                                        <p:cTn id="59" dur="1" fill="hold">
                                          <p:stCondLst>
                                            <p:cond delay="0"/>
                                          </p:stCondLst>
                                        </p:cTn>
                                        <p:tgtEl>
                                          <p:spTgt spid="39">
                                            <p:graphicEl>
                                              <a:dgm id="{972027C5-83FB-425E-86E0-BC818A02F7F0}"/>
                                            </p:graphicEl>
                                          </p:spTgt>
                                        </p:tgtEl>
                                        <p:attrNameLst>
                                          <p:attrName>style.visibility</p:attrName>
                                        </p:attrNameLst>
                                      </p:cBhvr>
                                      <p:to>
                                        <p:strVal val="visible"/>
                                      </p:to>
                                    </p:set>
                                    <p:anim calcmode="lin" valueType="num">
                                      <p:cBhvr>
                                        <p:cTn id="60" dur="500" fill="hold"/>
                                        <p:tgtEl>
                                          <p:spTgt spid="39">
                                            <p:graphicEl>
                                              <a:dgm id="{972027C5-83FB-425E-86E0-BC818A02F7F0}"/>
                                            </p:graphicEl>
                                          </p:spTgt>
                                        </p:tgtEl>
                                        <p:attrNameLst>
                                          <p:attrName>ppt_w</p:attrName>
                                        </p:attrNameLst>
                                      </p:cBhvr>
                                      <p:tavLst>
                                        <p:tav tm="0">
                                          <p:val>
                                            <p:strVal val="#ppt_w*0.70"/>
                                          </p:val>
                                        </p:tav>
                                        <p:tav tm="100000">
                                          <p:val>
                                            <p:strVal val="#ppt_w"/>
                                          </p:val>
                                        </p:tav>
                                      </p:tavLst>
                                    </p:anim>
                                    <p:anim calcmode="lin" valueType="num">
                                      <p:cBhvr>
                                        <p:cTn id="61" dur="500" fill="hold"/>
                                        <p:tgtEl>
                                          <p:spTgt spid="39">
                                            <p:graphicEl>
                                              <a:dgm id="{972027C5-83FB-425E-86E0-BC818A02F7F0}"/>
                                            </p:graphicEl>
                                          </p:spTgt>
                                        </p:tgtEl>
                                        <p:attrNameLst>
                                          <p:attrName>ppt_h</p:attrName>
                                        </p:attrNameLst>
                                      </p:cBhvr>
                                      <p:tavLst>
                                        <p:tav tm="0">
                                          <p:val>
                                            <p:strVal val="#ppt_h"/>
                                          </p:val>
                                        </p:tav>
                                        <p:tav tm="100000">
                                          <p:val>
                                            <p:strVal val="#ppt_h"/>
                                          </p:val>
                                        </p:tav>
                                      </p:tavLst>
                                    </p:anim>
                                    <p:animEffect transition="in" filter="fade">
                                      <p:cBhvr>
                                        <p:cTn id="62" dur="500"/>
                                        <p:tgtEl>
                                          <p:spTgt spid="39">
                                            <p:graphicEl>
                                              <a:dgm id="{972027C5-83FB-425E-86E0-BC818A02F7F0}"/>
                                            </p:graphicEl>
                                          </p:spTgt>
                                        </p:tgtEl>
                                      </p:cBhvr>
                                    </p:animEffect>
                                  </p:childTnLst>
                                </p:cTn>
                              </p:par>
                            </p:childTnLst>
                          </p:cTn>
                        </p:par>
                        <p:par>
                          <p:cTn id="63" fill="hold">
                            <p:stCondLst>
                              <p:cond delay="500"/>
                            </p:stCondLst>
                            <p:childTnLst>
                              <p:par>
                                <p:cTn id="64" presetID="22" presetClass="entr" presetSubtype="8" fill="hold" grpId="0" nodeType="afterEffect">
                                  <p:stCondLst>
                                    <p:cond delay="0"/>
                                  </p:stCondLst>
                                  <p:childTnLst>
                                    <p:set>
                                      <p:cBhvr>
                                        <p:cTn id="65" dur="1" fill="hold">
                                          <p:stCondLst>
                                            <p:cond delay="0"/>
                                          </p:stCondLst>
                                        </p:cTn>
                                        <p:tgtEl>
                                          <p:spTgt spid="1414155"/>
                                        </p:tgtEl>
                                        <p:attrNameLst>
                                          <p:attrName>style.visibility</p:attrName>
                                        </p:attrNameLst>
                                      </p:cBhvr>
                                      <p:to>
                                        <p:strVal val="visible"/>
                                      </p:to>
                                    </p:set>
                                    <p:animEffect transition="in" filter="wipe(left)">
                                      <p:cBhvr>
                                        <p:cTn id="66" dur="500"/>
                                        <p:tgtEl>
                                          <p:spTgt spid="1414155"/>
                                        </p:tgtEl>
                                      </p:cBhvr>
                                    </p:animEffect>
                                  </p:childTnLst>
                                </p:cTn>
                              </p:par>
                            </p:childTnLst>
                          </p:cTn>
                        </p:par>
                      </p:childTnLst>
                    </p:cTn>
                  </p:par>
                  <p:par>
                    <p:cTn id="67" fill="hold">
                      <p:stCondLst>
                        <p:cond delay="indefinite"/>
                      </p:stCondLst>
                      <p:childTnLst>
                        <p:par>
                          <p:cTn id="68" fill="hold">
                            <p:stCondLst>
                              <p:cond delay="0"/>
                            </p:stCondLst>
                            <p:childTnLst>
                              <p:par>
                                <p:cTn id="69" presetID="55" presetClass="entr" presetSubtype="0" fill="hold" grpId="0" nodeType="clickEffect">
                                  <p:stCondLst>
                                    <p:cond delay="0"/>
                                  </p:stCondLst>
                                  <p:childTnLst>
                                    <p:set>
                                      <p:cBhvr>
                                        <p:cTn id="70" dur="1" fill="hold">
                                          <p:stCondLst>
                                            <p:cond delay="0"/>
                                          </p:stCondLst>
                                        </p:cTn>
                                        <p:tgtEl>
                                          <p:spTgt spid="39">
                                            <p:graphicEl>
                                              <a:dgm id="{0788C44F-E736-44A8-BFD5-6137C1C8D0A6}"/>
                                            </p:graphicEl>
                                          </p:spTgt>
                                        </p:tgtEl>
                                        <p:attrNameLst>
                                          <p:attrName>style.visibility</p:attrName>
                                        </p:attrNameLst>
                                      </p:cBhvr>
                                      <p:to>
                                        <p:strVal val="visible"/>
                                      </p:to>
                                    </p:set>
                                    <p:anim calcmode="lin" valueType="num">
                                      <p:cBhvr>
                                        <p:cTn id="71" dur="500" fill="hold"/>
                                        <p:tgtEl>
                                          <p:spTgt spid="39">
                                            <p:graphicEl>
                                              <a:dgm id="{0788C44F-E736-44A8-BFD5-6137C1C8D0A6}"/>
                                            </p:graphicEl>
                                          </p:spTgt>
                                        </p:tgtEl>
                                        <p:attrNameLst>
                                          <p:attrName>ppt_w</p:attrName>
                                        </p:attrNameLst>
                                      </p:cBhvr>
                                      <p:tavLst>
                                        <p:tav tm="0">
                                          <p:val>
                                            <p:strVal val="#ppt_w*0.70"/>
                                          </p:val>
                                        </p:tav>
                                        <p:tav tm="100000">
                                          <p:val>
                                            <p:strVal val="#ppt_w"/>
                                          </p:val>
                                        </p:tav>
                                      </p:tavLst>
                                    </p:anim>
                                    <p:anim calcmode="lin" valueType="num">
                                      <p:cBhvr>
                                        <p:cTn id="72" dur="500" fill="hold"/>
                                        <p:tgtEl>
                                          <p:spTgt spid="39">
                                            <p:graphicEl>
                                              <a:dgm id="{0788C44F-E736-44A8-BFD5-6137C1C8D0A6}"/>
                                            </p:graphicEl>
                                          </p:spTgt>
                                        </p:tgtEl>
                                        <p:attrNameLst>
                                          <p:attrName>ppt_h</p:attrName>
                                        </p:attrNameLst>
                                      </p:cBhvr>
                                      <p:tavLst>
                                        <p:tav tm="0">
                                          <p:val>
                                            <p:strVal val="#ppt_h"/>
                                          </p:val>
                                        </p:tav>
                                        <p:tav tm="100000">
                                          <p:val>
                                            <p:strVal val="#ppt_h"/>
                                          </p:val>
                                        </p:tav>
                                      </p:tavLst>
                                    </p:anim>
                                    <p:animEffect transition="in" filter="fade">
                                      <p:cBhvr>
                                        <p:cTn id="73" dur="500"/>
                                        <p:tgtEl>
                                          <p:spTgt spid="39">
                                            <p:graphicEl>
                                              <a:dgm id="{0788C44F-E736-44A8-BFD5-6137C1C8D0A6}"/>
                                            </p:graphicEl>
                                          </p:spTgt>
                                        </p:tgtEl>
                                      </p:cBhvr>
                                    </p:animEffect>
                                  </p:childTnLst>
                                </p:cTn>
                              </p:par>
                            </p:childTnLst>
                          </p:cTn>
                        </p:par>
                        <p:par>
                          <p:cTn id="74" fill="hold">
                            <p:stCondLst>
                              <p:cond delay="500"/>
                            </p:stCondLst>
                            <p:childTnLst>
                              <p:par>
                                <p:cTn id="75" presetID="22" presetClass="entr" presetSubtype="8" fill="hold" grpId="0" nodeType="afterEffect">
                                  <p:stCondLst>
                                    <p:cond delay="0"/>
                                  </p:stCondLst>
                                  <p:childTnLst>
                                    <p:set>
                                      <p:cBhvr>
                                        <p:cTn id="76" dur="1" fill="hold">
                                          <p:stCondLst>
                                            <p:cond delay="0"/>
                                          </p:stCondLst>
                                        </p:cTn>
                                        <p:tgtEl>
                                          <p:spTgt spid="1414154"/>
                                        </p:tgtEl>
                                        <p:attrNameLst>
                                          <p:attrName>style.visibility</p:attrName>
                                        </p:attrNameLst>
                                      </p:cBhvr>
                                      <p:to>
                                        <p:strVal val="visible"/>
                                      </p:to>
                                    </p:set>
                                    <p:animEffect transition="in" filter="wipe(left)">
                                      <p:cBhvr>
                                        <p:cTn id="77" dur="500"/>
                                        <p:tgtEl>
                                          <p:spTgt spid="1414154"/>
                                        </p:tgtEl>
                                      </p:cBhvr>
                                    </p:animEffect>
                                  </p:childTnLst>
                                </p:cTn>
                              </p:par>
                            </p:childTnLst>
                          </p:cTn>
                        </p:par>
                      </p:childTnLst>
                    </p:cTn>
                  </p:par>
                  <p:par>
                    <p:cTn id="78" fill="hold">
                      <p:stCondLst>
                        <p:cond delay="indefinite"/>
                      </p:stCondLst>
                      <p:childTnLst>
                        <p:par>
                          <p:cTn id="79" fill="hold">
                            <p:stCondLst>
                              <p:cond delay="0"/>
                            </p:stCondLst>
                            <p:childTnLst>
                              <p:par>
                                <p:cTn id="80" presetID="55" presetClass="entr" presetSubtype="0" fill="hold" grpId="0" nodeType="clickEffect">
                                  <p:stCondLst>
                                    <p:cond delay="0"/>
                                  </p:stCondLst>
                                  <p:childTnLst>
                                    <p:set>
                                      <p:cBhvr>
                                        <p:cTn id="81" dur="1" fill="hold">
                                          <p:stCondLst>
                                            <p:cond delay="0"/>
                                          </p:stCondLst>
                                        </p:cTn>
                                        <p:tgtEl>
                                          <p:spTgt spid="39">
                                            <p:graphicEl>
                                              <a:dgm id="{E91C05EE-1C51-4D31-96B9-AB7DD144D71A}"/>
                                            </p:graphicEl>
                                          </p:spTgt>
                                        </p:tgtEl>
                                        <p:attrNameLst>
                                          <p:attrName>style.visibility</p:attrName>
                                        </p:attrNameLst>
                                      </p:cBhvr>
                                      <p:to>
                                        <p:strVal val="visible"/>
                                      </p:to>
                                    </p:set>
                                    <p:anim calcmode="lin" valueType="num">
                                      <p:cBhvr>
                                        <p:cTn id="82" dur="500" fill="hold"/>
                                        <p:tgtEl>
                                          <p:spTgt spid="39">
                                            <p:graphicEl>
                                              <a:dgm id="{E91C05EE-1C51-4D31-96B9-AB7DD144D71A}"/>
                                            </p:graphicEl>
                                          </p:spTgt>
                                        </p:tgtEl>
                                        <p:attrNameLst>
                                          <p:attrName>ppt_w</p:attrName>
                                        </p:attrNameLst>
                                      </p:cBhvr>
                                      <p:tavLst>
                                        <p:tav tm="0">
                                          <p:val>
                                            <p:strVal val="#ppt_w*0.70"/>
                                          </p:val>
                                        </p:tav>
                                        <p:tav tm="100000">
                                          <p:val>
                                            <p:strVal val="#ppt_w"/>
                                          </p:val>
                                        </p:tav>
                                      </p:tavLst>
                                    </p:anim>
                                    <p:anim calcmode="lin" valueType="num">
                                      <p:cBhvr>
                                        <p:cTn id="83" dur="500" fill="hold"/>
                                        <p:tgtEl>
                                          <p:spTgt spid="39">
                                            <p:graphicEl>
                                              <a:dgm id="{E91C05EE-1C51-4D31-96B9-AB7DD144D71A}"/>
                                            </p:graphicEl>
                                          </p:spTgt>
                                        </p:tgtEl>
                                        <p:attrNameLst>
                                          <p:attrName>ppt_h</p:attrName>
                                        </p:attrNameLst>
                                      </p:cBhvr>
                                      <p:tavLst>
                                        <p:tav tm="0">
                                          <p:val>
                                            <p:strVal val="#ppt_h"/>
                                          </p:val>
                                        </p:tav>
                                        <p:tav tm="100000">
                                          <p:val>
                                            <p:strVal val="#ppt_h"/>
                                          </p:val>
                                        </p:tav>
                                      </p:tavLst>
                                    </p:anim>
                                    <p:animEffect transition="in" filter="fade">
                                      <p:cBhvr>
                                        <p:cTn id="84" dur="500"/>
                                        <p:tgtEl>
                                          <p:spTgt spid="39">
                                            <p:graphicEl>
                                              <a:dgm id="{E91C05EE-1C51-4D31-96B9-AB7DD144D71A}"/>
                                            </p:graphicEl>
                                          </p:spTgt>
                                        </p:tgtEl>
                                      </p:cBhvr>
                                    </p:animEffect>
                                  </p:childTnLst>
                                </p:cTn>
                              </p:par>
                            </p:childTnLst>
                          </p:cTn>
                        </p:par>
                        <p:par>
                          <p:cTn id="85" fill="hold">
                            <p:stCondLst>
                              <p:cond delay="500"/>
                            </p:stCondLst>
                            <p:childTnLst>
                              <p:par>
                                <p:cTn id="86" presetID="22" presetClass="entr" presetSubtype="8" fill="hold" grpId="0" nodeType="afterEffect">
                                  <p:stCondLst>
                                    <p:cond delay="0"/>
                                  </p:stCondLst>
                                  <p:childTnLst>
                                    <p:set>
                                      <p:cBhvr>
                                        <p:cTn id="87" dur="1" fill="hold">
                                          <p:stCondLst>
                                            <p:cond delay="0"/>
                                          </p:stCondLst>
                                        </p:cTn>
                                        <p:tgtEl>
                                          <p:spTgt spid="38"/>
                                        </p:tgtEl>
                                        <p:attrNameLst>
                                          <p:attrName>style.visibility</p:attrName>
                                        </p:attrNameLst>
                                      </p:cBhvr>
                                      <p:to>
                                        <p:strVal val="visible"/>
                                      </p:to>
                                    </p:set>
                                    <p:animEffect transition="in" filter="wipe(left)">
                                      <p:cBhvr>
                                        <p:cTn id="88" dur="500"/>
                                        <p:tgtEl>
                                          <p:spTgt spid="38"/>
                                        </p:tgtEl>
                                      </p:cBhvr>
                                    </p:animEffect>
                                  </p:childTnLst>
                                </p:cTn>
                              </p:par>
                            </p:childTnLst>
                          </p:cTn>
                        </p:par>
                      </p:childTnLst>
                    </p:cTn>
                  </p:par>
                  <p:par>
                    <p:cTn id="89" fill="hold">
                      <p:stCondLst>
                        <p:cond delay="indefinite"/>
                      </p:stCondLst>
                      <p:childTnLst>
                        <p:par>
                          <p:cTn id="90" fill="hold">
                            <p:stCondLst>
                              <p:cond delay="0"/>
                            </p:stCondLst>
                            <p:childTnLst>
                              <p:par>
                                <p:cTn id="91" presetID="55" presetClass="entr" presetSubtype="0" fill="hold" grpId="0" nodeType="clickEffect">
                                  <p:stCondLst>
                                    <p:cond delay="0"/>
                                  </p:stCondLst>
                                  <p:childTnLst>
                                    <p:set>
                                      <p:cBhvr>
                                        <p:cTn id="92" dur="1" fill="hold">
                                          <p:stCondLst>
                                            <p:cond delay="0"/>
                                          </p:stCondLst>
                                        </p:cTn>
                                        <p:tgtEl>
                                          <p:spTgt spid="39">
                                            <p:graphicEl>
                                              <a:dgm id="{840863AE-6DF4-420D-BC94-30F3AD0D9A5D}"/>
                                            </p:graphicEl>
                                          </p:spTgt>
                                        </p:tgtEl>
                                        <p:attrNameLst>
                                          <p:attrName>style.visibility</p:attrName>
                                        </p:attrNameLst>
                                      </p:cBhvr>
                                      <p:to>
                                        <p:strVal val="visible"/>
                                      </p:to>
                                    </p:set>
                                    <p:anim calcmode="lin" valueType="num">
                                      <p:cBhvr>
                                        <p:cTn id="93" dur="500" fill="hold"/>
                                        <p:tgtEl>
                                          <p:spTgt spid="39">
                                            <p:graphicEl>
                                              <a:dgm id="{840863AE-6DF4-420D-BC94-30F3AD0D9A5D}"/>
                                            </p:graphicEl>
                                          </p:spTgt>
                                        </p:tgtEl>
                                        <p:attrNameLst>
                                          <p:attrName>ppt_w</p:attrName>
                                        </p:attrNameLst>
                                      </p:cBhvr>
                                      <p:tavLst>
                                        <p:tav tm="0">
                                          <p:val>
                                            <p:strVal val="#ppt_w*0.70"/>
                                          </p:val>
                                        </p:tav>
                                        <p:tav tm="100000">
                                          <p:val>
                                            <p:strVal val="#ppt_w"/>
                                          </p:val>
                                        </p:tav>
                                      </p:tavLst>
                                    </p:anim>
                                    <p:anim calcmode="lin" valueType="num">
                                      <p:cBhvr>
                                        <p:cTn id="94" dur="500" fill="hold"/>
                                        <p:tgtEl>
                                          <p:spTgt spid="39">
                                            <p:graphicEl>
                                              <a:dgm id="{840863AE-6DF4-420D-BC94-30F3AD0D9A5D}"/>
                                            </p:graphicEl>
                                          </p:spTgt>
                                        </p:tgtEl>
                                        <p:attrNameLst>
                                          <p:attrName>ppt_h</p:attrName>
                                        </p:attrNameLst>
                                      </p:cBhvr>
                                      <p:tavLst>
                                        <p:tav tm="0">
                                          <p:val>
                                            <p:strVal val="#ppt_h"/>
                                          </p:val>
                                        </p:tav>
                                        <p:tav tm="100000">
                                          <p:val>
                                            <p:strVal val="#ppt_h"/>
                                          </p:val>
                                        </p:tav>
                                      </p:tavLst>
                                    </p:anim>
                                    <p:animEffect transition="in" filter="fade">
                                      <p:cBhvr>
                                        <p:cTn id="95" dur="500"/>
                                        <p:tgtEl>
                                          <p:spTgt spid="39">
                                            <p:graphicEl>
                                              <a:dgm id="{840863AE-6DF4-420D-BC94-30F3AD0D9A5D}"/>
                                            </p:graphicEl>
                                          </p:spTgt>
                                        </p:tgtEl>
                                      </p:cBhvr>
                                    </p:animEffect>
                                  </p:childTnLst>
                                </p:cTn>
                              </p:par>
                              <p:par>
                                <p:cTn id="96" presetID="10" presetClass="exit" presetSubtype="0" fill="hold" nodeType="withEffect">
                                  <p:stCondLst>
                                    <p:cond delay="0"/>
                                  </p:stCondLst>
                                  <p:childTnLst>
                                    <p:animEffect transition="out" filter="fade">
                                      <p:cBhvr>
                                        <p:cTn id="97" dur="500"/>
                                        <p:tgtEl>
                                          <p:spTgt spid="2"/>
                                        </p:tgtEl>
                                      </p:cBhvr>
                                    </p:animEffect>
                                    <p:set>
                                      <p:cBhvr>
                                        <p:cTn id="98" dur="1" fill="hold">
                                          <p:stCondLst>
                                            <p:cond delay="499"/>
                                          </p:stCondLst>
                                        </p:cTn>
                                        <p:tgtEl>
                                          <p:spTgt spid="2"/>
                                        </p:tgtEl>
                                        <p:attrNameLst>
                                          <p:attrName>style.visibility</p:attrName>
                                        </p:attrNameLst>
                                      </p:cBhvr>
                                      <p:to>
                                        <p:strVal val="hidden"/>
                                      </p:to>
                                    </p:set>
                                  </p:childTnLst>
                                </p:cTn>
                              </p:par>
                            </p:childTnLst>
                          </p:cTn>
                        </p:par>
                        <p:par>
                          <p:cTn id="99" fill="hold">
                            <p:stCondLst>
                              <p:cond delay="500"/>
                            </p:stCondLst>
                            <p:childTnLst>
                              <p:par>
                                <p:cTn id="100" presetID="22" presetClass="entr" presetSubtype="8" fill="hold" grpId="0" nodeType="afterEffect">
                                  <p:stCondLst>
                                    <p:cond delay="0"/>
                                  </p:stCondLst>
                                  <p:childTnLst>
                                    <p:set>
                                      <p:cBhvr>
                                        <p:cTn id="101" dur="1" fill="hold">
                                          <p:stCondLst>
                                            <p:cond delay="0"/>
                                          </p:stCondLst>
                                        </p:cTn>
                                        <p:tgtEl>
                                          <p:spTgt spid="1414156"/>
                                        </p:tgtEl>
                                        <p:attrNameLst>
                                          <p:attrName>style.visibility</p:attrName>
                                        </p:attrNameLst>
                                      </p:cBhvr>
                                      <p:to>
                                        <p:strVal val="visible"/>
                                      </p:to>
                                    </p:set>
                                    <p:animEffect transition="in" filter="wipe(left)">
                                      <p:cBhvr>
                                        <p:cTn id="102" dur="500"/>
                                        <p:tgtEl>
                                          <p:spTgt spid="1414156"/>
                                        </p:tgtEl>
                                      </p:cBhvr>
                                    </p:animEffect>
                                  </p:childTnLst>
                                </p:cTn>
                              </p:par>
                            </p:childTnLst>
                          </p:cTn>
                        </p:par>
                      </p:childTnLst>
                    </p:cTn>
                  </p:par>
                  <p:par>
                    <p:cTn id="103" fill="hold">
                      <p:stCondLst>
                        <p:cond delay="indefinite"/>
                      </p:stCondLst>
                      <p:childTnLst>
                        <p:par>
                          <p:cTn id="104" fill="hold">
                            <p:stCondLst>
                              <p:cond delay="0"/>
                            </p:stCondLst>
                            <p:childTnLst>
                              <p:par>
                                <p:cTn id="105" presetID="55" presetClass="entr" presetSubtype="0" fill="hold" grpId="0" nodeType="clickEffect">
                                  <p:stCondLst>
                                    <p:cond delay="0"/>
                                  </p:stCondLst>
                                  <p:childTnLst>
                                    <p:set>
                                      <p:cBhvr>
                                        <p:cTn id="106" dur="1" fill="hold">
                                          <p:stCondLst>
                                            <p:cond delay="0"/>
                                          </p:stCondLst>
                                        </p:cTn>
                                        <p:tgtEl>
                                          <p:spTgt spid="19"/>
                                        </p:tgtEl>
                                        <p:attrNameLst>
                                          <p:attrName>style.visibility</p:attrName>
                                        </p:attrNameLst>
                                      </p:cBhvr>
                                      <p:to>
                                        <p:strVal val="visible"/>
                                      </p:to>
                                    </p:set>
                                    <p:anim calcmode="lin" valueType="num">
                                      <p:cBhvr>
                                        <p:cTn id="107" dur="1000" fill="hold"/>
                                        <p:tgtEl>
                                          <p:spTgt spid="19"/>
                                        </p:tgtEl>
                                        <p:attrNameLst>
                                          <p:attrName>ppt_w</p:attrName>
                                        </p:attrNameLst>
                                      </p:cBhvr>
                                      <p:tavLst>
                                        <p:tav tm="0">
                                          <p:val>
                                            <p:strVal val="#ppt_w*0.70"/>
                                          </p:val>
                                        </p:tav>
                                        <p:tav tm="100000">
                                          <p:val>
                                            <p:strVal val="#ppt_w"/>
                                          </p:val>
                                        </p:tav>
                                      </p:tavLst>
                                    </p:anim>
                                    <p:anim calcmode="lin" valueType="num">
                                      <p:cBhvr>
                                        <p:cTn id="108" dur="1000" fill="hold"/>
                                        <p:tgtEl>
                                          <p:spTgt spid="19"/>
                                        </p:tgtEl>
                                        <p:attrNameLst>
                                          <p:attrName>ppt_h</p:attrName>
                                        </p:attrNameLst>
                                      </p:cBhvr>
                                      <p:tavLst>
                                        <p:tav tm="0">
                                          <p:val>
                                            <p:strVal val="#ppt_h"/>
                                          </p:val>
                                        </p:tav>
                                        <p:tav tm="100000">
                                          <p:val>
                                            <p:strVal val="#ppt_h"/>
                                          </p:val>
                                        </p:tav>
                                      </p:tavLst>
                                    </p:anim>
                                    <p:animEffect transition="in" filter="fade">
                                      <p:cBhvr>
                                        <p:cTn id="109" dur="1000"/>
                                        <p:tgtEl>
                                          <p:spTgt spid="19"/>
                                        </p:tgtEl>
                                      </p:cBhvr>
                                    </p:animEffect>
                                  </p:childTnLst>
                                </p:cTn>
                              </p:par>
                              <p:par>
                                <p:cTn id="110" presetID="55" presetClass="entr" presetSubtype="0" fill="hold" nodeType="withEffect">
                                  <p:stCondLst>
                                    <p:cond delay="0"/>
                                  </p:stCondLst>
                                  <p:childTnLst>
                                    <p:set>
                                      <p:cBhvr>
                                        <p:cTn id="111" dur="1" fill="hold">
                                          <p:stCondLst>
                                            <p:cond delay="0"/>
                                          </p:stCondLst>
                                        </p:cTn>
                                        <p:tgtEl>
                                          <p:spTgt spid="18"/>
                                        </p:tgtEl>
                                        <p:attrNameLst>
                                          <p:attrName>style.visibility</p:attrName>
                                        </p:attrNameLst>
                                      </p:cBhvr>
                                      <p:to>
                                        <p:strVal val="visible"/>
                                      </p:to>
                                    </p:set>
                                    <p:anim calcmode="lin" valueType="num">
                                      <p:cBhvr>
                                        <p:cTn id="112" dur="1000" fill="hold"/>
                                        <p:tgtEl>
                                          <p:spTgt spid="18"/>
                                        </p:tgtEl>
                                        <p:attrNameLst>
                                          <p:attrName>ppt_w</p:attrName>
                                        </p:attrNameLst>
                                      </p:cBhvr>
                                      <p:tavLst>
                                        <p:tav tm="0">
                                          <p:val>
                                            <p:strVal val="#ppt_w*0.70"/>
                                          </p:val>
                                        </p:tav>
                                        <p:tav tm="100000">
                                          <p:val>
                                            <p:strVal val="#ppt_w"/>
                                          </p:val>
                                        </p:tav>
                                      </p:tavLst>
                                    </p:anim>
                                    <p:anim calcmode="lin" valueType="num">
                                      <p:cBhvr>
                                        <p:cTn id="113" dur="1000" fill="hold"/>
                                        <p:tgtEl>
                                          <p:spTgt spid="18"/>
                                        </p:tgtEl>
                                        <p:attrNameLst>
                                          <p:attrName>ppt_h</p:attrName>
                                        </p:attrNameLst>
                                      </p:cBhvr>
                                      <p:tavLst>
                                        <p:tav tm="0">
                                          <p:val>
                                            <p:strVal val="#ppt_h"/>
                                          </p:val>
                                        </p:tav>
                                        <p:tav tm="100000">
                                          <p:val>
                                            <p:strVal val="#ppt_h"/>
                                          </p:val>
                                        </p:tav>
                                      </p:tavLst>
                                    </p:anim>
                                    <p:animEffect transition="in" filter="fade">
                                      <p:cBhvr>
                                        <p:cTn id="114" dur="10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14146" grpId="0" animBg="1"/>
      <p:bldP spid="1414151" grpId="0"/>
      <p:bldP spid="1414152" grpId="0"/>
      <p:bldP spid="1414153" grpId="0"/>
      <p:bldP spid="1414154" grpId="0"/>
      <p:bldP spid="1414155" grpId="0"/>
      <p:bldP spid="1414156" grpId="0"/>
      <p:bldP spid="38" grpId="0"/>
      <p:bldGraphic spid="39" grpId="0">
        <p:bldSub>
          <a:bldDgm bld="lvlOne"/>
        </p:bldSub>
      </p:bldGraphic>
      <p:bldP spid="19"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extLst>
              <p:ext uri="{D42A27DB-BD31-4B8C-83A1-F6EECF244321}">
                <p14:modId xmlns:p14="http://schemas.microsoft.com/office/powerpoint/2010/main" val="779643489"/>
              </p:ext>
            </p:extLst>
          </p:nvPr>
        </p:nvGraphicFramePr>
        <p:xfrm>
          <a:off x="-2007703" y="-396308"/>
          <a:ext cx="12702208" cy="765921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Title 1"/>
          <p:cNvSpPr>
            <a:spLocks noGrp="1"/>
          </p:cNvSpPr>
          <p:nvPr>
            <p:ph type="title"/>
          </p:nvPr>
        </p:nvSpPr>
        <p:spPr/>
        <p:txBody>
          <a:bodyPr anchor="ctr">
            <a:normAutofit fontScale="90000"/>
          </a:bodyPr>
          <a:lstStyle/>
          <a:p>
            <a:r>
              <a:rPr lang="en-US" dirty="0"/>
              <a:t>Critical Technology Built Into Every FortiGate:</a:t>
            </a:r>
            <a:br>
              <a:rPr lang="en-US" dirty="0"/>
            </a:br>
            <a:r>
              <a:rPr lang="en-US" dirty="0"/>
              <a:t>Wireless Controller</a:t>
            </a:r>
          </a:p>
        </p:txBody>
      </p:sp>
    </p:spTree>
    <p:extLst>
      <p:ext uri="{BB962C8B-B14F-4D97-AF65-F5344CB8AC3E}">
        <p14:creationId xmlns:p14="http://schemas.microsoft.com/office/powerpoint/2010/main" val="803516338"/>
      </p:ext>
    </p:extLst>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Rectangle 3"/>
          <p:cNvSpPr>
            <a:spLocks noChangeArrowheads="1"/>
          </p:cNvSpPr>
          <p:nvPr/>
        </p:nvSpPr>
        <p:spPr bwMode="auto">
          <a:xfrm>
            <a:off x="360363" y="1362075"/>
            <a:ext cx="10012362" cy="1366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173038" indent="-173038" defTabSz="914400">
              <a:spcBef>
                <a:spcPct val="20000"/>
              </a:spcBef>
              <a:buClr>
                <a:srgbClr val="FF0000"/>
              </a:buClr>
              <a:buSzPct val="100000"/>
              <a:buFont typeface="Arial" charset="0"/>
              <a:buNone/>
            </a:pPr>
            <a:r>
              <a:rPr lang="en-US" sz="5400" b="1" dirty="0">
                <a:solidFill>
                  <a:srgbClr val="C00000"/>
                </a:solidFill>
              </a:rPr>
              <a:t>See It… Control </a:t>
            </a:r>
            <a:r>
              <a:rPr lang="en-US" sz="5400" b="1" dirty="0" smtClean="0">
                <a:solidFill>
                  <a:srgbClr val="C00000"/>
                </a:solidFill>
              </a:rPr>
              <a:t>It</a:t>
            </a:r>
            <a:endParaRPr lang="en-US" sz="5400" b="1" dirty="0">
              <a:solidFill>
                <a:srgbClr val="C00000"/>
              </a:solidFill>
            </a:endParaRPr>
          </a:p>
          <a:p>
            <a:pPr marL="173038" indent="-173038" defTabSz="914400">
              <a:spcBef>
                <a:spcPct val="20000"/>
              </a:spcBef>
              <a:buClr>
                <a:srgbClr val="FF0000"/>
              </a:buClr>
              <a:buSzPct val="100000"/>
              <a:buFont typeface="Arial" charset="0"/>
              <a:buNone/>
            </a:pPr>
            <a:endParaRPr lang="en-US" sz="2400" b="1" dirty="0">
              <a:solidFill>
                <a:srgbClr val="5F5F5F"/>
              </a:solidFill>
            </a:endParaRPr>
          </a:p>
        </p:txBody>
      </p:sp>
      <p:sp>
        <p:nvSpPr>
          <p:cNvPr id="33796" name="Title 2"/>
          <p:cNvSpPr>
            <a:spLocks noGrp="1"/>
          </p:cNvSpPr>
          <p:nvPr>
            <p:ph type="title"/>
          </p:nvPr>
        </p:nvSpPr>
        <p:spPr/>
        <p:txBody>
          <a:bodyPr anchor="ctr"/>
          <a:lstStyle/>
          <a:p>
            <a:r>
              <a:rPr lang="en-US" dirty="0" smtClean="0"/>
              <a:t>Device Identity &amp; Policies</a:t>
            </a:r>
            <a:endParaRPr lang="en-US" dirty="0"/>
          </a:p>
        </p:txBody>
      </p:sp>
      <p:sp>
        <p:nvSpPr>
          <p:cNvPr id="25" name="TextBox 24"/>
          <p:cNvSpPr txBox="1"/>
          <p:nvPr/>
        </p:nvSpPr>
        <p:spPr>
          <a:xfrm>
            <a:off x="3276600" y="4970463"/>
            <a:ext cx="2671763" cy="633412"/>
          </a:xfrm>
          <a:prstGeom prst="rect">
            <a:avLst/>
          </a:prstGeom>
          <a:noFill/>
        </p:spPr>
        <p:txBody>
          <a:bodyPr>
            <a:spAutoFit/>
          </a:bodyPr>
          <a:lstStyle/>
          <a:p>
            <a:pPr marL="173038" indent="-173038" algn="ctr" defTabSz="914400">
              <a:spcBef>
                <a:spcPct val="20000"/>
              </a:spcBef>
              <a:buClr>
                <a:srgbClr val="FF0000"/>
              </a:buClr>
              <a:buSzPct val="100000"/>
              <a:buFont typeface="Arial" pitchFamily="-65" charset="0"/>
              <a:buNone/>
              <a:defRPr/>
            </a:pPr>
            <a:r>
              <a:rPr lang="en-US" sz="1600" b="1" dirty="0">
                <a:solidFill>
                  <a:srgbClr val="5F5F5F"/>
                </a:solidFill>
                <a:latin typeface="+mj-lt"/>
                <a:ea typeface="Arial Narrow" pitchFamily="-65" charset="0"/>
                <a:cs typeface="+mn-cs"/>
              </a:rPr>
              <a:t>Device Based</a:t>
            </a:r>
          </a:p>
          <a:p>
            <a:pPr marL="173038" indent="-173038" algn="ctr" defTabSz="914400">
              <a:spcBef>
                <a:spcPct val="20000"/>
              </a:spcBef>
              <a:buClr>
                <a:srgbClr val="FF0000"/>
              </a:buClr>
              <a:buSzPct val="100000"/>
              <a:buFont typeface="Arial" pitchFamily="-65" charset="0"/>
              <a:buNone/>
              <a:defRPr/>
            </a:pPr>
            <a:r>
              <a:rPr lang="en-US" sz="1600" b="1" dirty="0">
                <a:solidFill>
                  <a:srgbClr val="5F5F5F"/>
                </a:solidFill>
                <a:latin typeface="+mj-lt"/>
                <a:ea typeface="Arial Narrow" pitchFamily="-65" charset="0"/>
                <a:cs typeface="+mn-cs"/>
              </a:rPr>
              <a:t>Identity Policies</a:t>
            </a:r>
          </a:p>
        </p:txBody>
      </p:sp>
      <p:sp>
        <p:nvSpPr>
          <p:cNvPr id="27" name="TextBox 26"/>
          <p:cNvSpPr txBox="1"/>
          <p:nvPr/>
        </p:nvSpPr>
        <p:spPr>
          <a:xfrm>
            <a:off x="1565275" y="4960938"/>
            <a:ext cx="2360613" cy="633412"/>
          </a:xfrm>
          <a:prstGeom prst="rect">
            <a:avLst/>
          </a:prstGeom>
          <a:noFill/>
        </p:spPr>
        <p:txBody>
          <a:bodyPr>
            <a:spAutoFit/>
          </a:bodyPr>
          <a:lstStyle/>
          <a:p>
            <a:pPr defTabSz="914400">
              <a:spcBef>
                <a:spcPct val="20000"/>
              </a:spcBef>
              <a:buClr>
                <a:schemeClr val="accent4"/>
              </a:buClr>
              <a:buSzPct val="100000"/>
              <a:defRPr/>
            </a:pPr>
            <a:r>
              <a:rPr lang="en-US" sz="1600" b="1" dirty="0">
                <a:solidFill>
                  <a:srgbClr val="5F5F5F"/>
                </a:solidFill>
                <a:latin typeface="+mj-lt"/>
                <a:ea typeface="Arial Narrow" pitchFamily="-65" charset="0"/>
                <a:cs typeface="+mn-cs"/>
              </a:rPr>
              <a:t>Agentless</a:t>
            </a:r>
          </a:p>
          <a:p>
            <a:pPr defTabSz="914400">
              <a:spcBef>
                <a:spcPct val="20000"/>
              </a:spcBef>
              <a:buClr>
                <a:schemeClr val="accent4"/>
              </a:buClr>
              <a:buSzPct val="100000"/>
              <a:defRPr/>
            </a:pPr>
            <a:r>
              <a:rPr lang="en-US" sz="1600" b="1" dirty="0">
                <a:solidFill>
                  <a:srgbClr val="5F5F5F"/>
                </a:solidFill>
                <a:latin typeface="+mj-lt"/>
                <a:ea typeface="Arial Narrow" pitchFamily="-65" charset="0"/>
                <a:cs typeface="+mn-cs"/>
              </a:rPr>
              <a:t>Agent based</a:t>
            </a:r>
          </a:p>
        </p:txBody>
      </p:sp>
      <p:sp>
        <p:nvSpPr>
          <p:cNvPr id="33799" name="Pentagon 39"/>
          <p:cNvSpPr>
            <a:spLocks noChangeArrowheads="1"/>
          </p:cNvSpPr>
          <p:nvPr/>
        </p:nvSpPr>
        <p:spPr bwMode="auto">
          <a:xfrm>
            <a:off x="5435600" y="3403600"/>
            <a:ext cx="2673350" cy="900113"/>
          </a:xfrm>
          <a:prstGeom prst="homePlate">
            <a:avLst>
              <a:gd name="adj" fmla="val 0"/>
            </a:avLst>
          </a:prstGeom>
          <a:gradFill rotWithShape="1">
            <a:gsLst>
              <a:gs pos="0">
                <a:schemeClr val="bg2"/>
              </a:gs>
              <a:gs pos="100000">
                <a:srgbClr val="A5ACB0"/>
              </a:gs>
            </a:gsLst>
            <a:lin ang="0"/>
          </a:gra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nchor="ctr"/>
          <a:lstStyle/>
          <a:p>
            <a:pPr algn="ctr" defTabSz="914400" eaLnBrk="0" hangingPunct="0">
              <a:spcBef>
                <a:spcPct val="20000"/>
              </a:spcBef>
              <a:buClr>
                <a:schemeClr val="accent1"/>
              </a:buClr>
              <a:buSzPct val="90000"/>
              <a:buFont typeface="Wingdings" charset="0"/>
              <a:buNone/>
            </a:pPr>
            <a:endParaRPr lang="en-US" sz="2000">
              <a:solidFill>
                <a:schemeClr val="accent2"/>
              </a:solidFill>
            </a:endParaRPr>
          </a:p>
        </p:txBody>
      </p:sp>
      <p:sp>
        <p:nvSpPr>
          <p:cNvPr id="33800" name="Pentagon 40"/>
          <p:cNvSpPr>
            <a:spLocks noChangeArrowheads="1"/>
          </p:cNvSpPr>
          <p:nvPr/>
        </p:nvSpPr>
        <p:spPr bwMode="auto">
          <a:xfrm>
            <a:off x="3222625" y="3408363"/>
            <a:ext cx="2671763" cy="898525"/>
          </a:xfrm>
          <a:prstGeom prst="homePlate">
            <a:avLst>
              <a:gd name="adj" fmla="val 50026"/>
            </a:avLst>
          </a:prstGeom>
          <a:gradFill rotWithShape="1">
            <a:gsLst>
              <a:gs pos="0">
                <a:schemeClr val="bg2"/>
              </a:gs>
              <a:gs pos="100000">
                <a:srgbClr val="A5ACB0"/>
              </a:gs>
            </a:gsLst>
            <a:lin ang="0"/>
          </a:gra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nchor="ctr"/>
          <a:lstStyle/>
          <a:p>
            <a:pPr algn="ctr" defTabSz="914400" eaLnBrk="0" hangingPunct="0">
              <a:spcBef>
                <a:spcPct val="20000"/>
              </a:spcBef>
              <a:buClr>
                <a:schemeClr val="accent1"/>
              </a:buClr>
              <a:buSzPct val="90000"/>
              <a:buFont typeface="Wingdings" charset="0"/>
              <a:buNone/>
            </a:pPr>
            <a:endParaRPr lang="en-US" sz="2000">
              <a:solidFill>
                <a:schemeClr val="accent2"/>
              </a:solidFill>
            </a:endParaRPr>
          </a:p>
        </p:txBody>
      </p:sp>
      <p:sp>
        <p:nvSpPr>
          <p:cNvPr id="33801" name="Pentagon 41"/>
          <p:cNvSpPr>
            <a:spLocks noChangeArrowheads="1"/>
          </p:cNvSpPr>
          <p:nvPr/>
        </p:nvSpPr>
        <p:spPr bwMode="auto">
          <a:xfrm>
            <a:off x="1049338" y="3411538"/>
            <a:ext cx="2673350" cy="895350"/>
          </a:xfrm>
          <a:prstGeom prst="homePlate">
            <a:avLst>
              <a:gd name="adj" fmla="val 50026"/>
            </a:avLst>
          </a:prstGeom>
          <a:gradFill rotWithShape="1">
            <a:gsLst>
              <a:gs pos="0">
                <a:schemeClr val="bg2"/>
              </a:gs>
              <a:gs pos="100000">
                <a:srgbClr val="A5ACB0"/>
              </a:gs>
            </a:gsLst>
            <a:lin ang="0"/>
          </a:gra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nchor="ctr"/>
          <a:lstStyle/>
          <a:p>
            <a:pPr algn="ctr" defTabSz="914400" eaLnBrk="0" hangingPunct="0">
              <a:spcBef>
                <a:spcPct val="20000"/>
              </a:spcBef>
              <a:buClr>
                <a:schemeClr val="accent1"/>
              </a:buClr>
              <a:buSzPct val="90000"/>
              <a:buFont typeface="Wingdings" charset="0"/>
              <a:buNone/>
            </a:pPr>
            <a:endParaRPr lang="en-US" sz="2000">
              <a:solidFill>
                <a:schemeClr val="accent2"/>
              </a:solidFill>
            </a:endParaRPr>
          </a:p>
        </p:txBody>
      </p:sp>
      <p:sp>
        <p:nvSpPr>
          <p:cNvPr id="33802" name="TextBox 5"/>
          <p:cNvSpPr txBox="1">
            <a:spLocks noChangeArrowheads="1"/>
          </p:cNvSpPr>
          <p:nvPr/>
        </p:nvSpPr>
        <p:spPr bwMode="auto">
          <a:xfrm>
            <a:off x="1304925" y="3690938"/>
            <a:ext cx="220345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600" b="1">
                <a:solidFill>
                  <a:srgbClr val="404040"/>
                </a:solidFill>
                <a:latin typeface="Helvetica 55 Roman" charset="0"/>
                <a:cs typeface="Helvetica 55 Roman" charset="0"/>
              </a:rPr>
              <a:t>Device Identification</a:t>
            </a:r>
          </a:p>
        </p:txBody>
      </p:sp>
      <p:sp>
        <p:nvSpPr>
          <p:cNvPr id="33803" name="TextBox 42"/>
          <p:cNvSpPr txBox="1">
            <a:spLocks noChangeArrowheads="1"/>
          </p:cNvSpPr>
          <p:nvPr/>
        </p:nvSpPr>
        <p:spPr bwMode="auto">
          <a:xfrm>
            <a:off x="3808413" y="3692525"/>
            <a:ext cx="19177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600" b="1">
                <a:solidFill>
                  <a:srgbClr val="404040"/>
                </a:solidFill>
                <a:latin typeface="Helvetica 55 Roman" charset="0"/>
                <a:cs typeface="Helvetica 55 Roman" charset="0"/>
              </a:rPr>
              <a:t>Access Control</a:t>
            </a:r>
          </a:p>
        </p:txBody>
      </p:sp>
      <p:sp>
        <p:nvSpPr>
          <p:cNvPr id="33804" name="TextBox 43"/>
          <p:cNvSpPr txBox="1">
            <a:spLocks noChangeArrowheads="1"/>
          </p:cNvSpPr>
          <p:nvPr/>
        </p:nvSpPr>
        <p:spPr bwMode="auto">
          <a:xfrm>
            <a:off x="6064250" y="3559175"/>
            <a:ext cx="1919288" cy="585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r>
              <a:rPr lang="en-US" sz="1600" b="1">
                <a:solidFill>
                  <a:srgbClr val="404040"/>
                </a:solidFill>
                <a:latin typeface="Helvetica 55 Roman" charset="0"/>
                <a:cs typeface="Helvetica 55 Roman" charset="0"/>
              </a:rPr>
              <a:t>Security Application</a:t>
            </a:r>
          </a:p>
        </p:txBody>
      </p:sp>
      <p:sp>
        <p:nvSpPr>
          <p:cNvPr id="35" name="TextBox 34"/>
          <p:cNvSpPr txBox="1"/>
          <p:nvPr/>
        </p:nvSpPr>
        <p:spPr>
          <a:xfrm>
            <a:off x="5497513" y="4999038"/>
            <a:ext cx="2671762" cy="338137"/>
          </a:xfrm>
          <a:prstGeom prst="rect">
            <a:avLst/>
          </a:prstGeom>
          <a:noFill/>
        </p:spPr>
        <p:txBody>
          <a:bodyPr>
            <a:spAutoFit/>
          </a:bodyPr>
          <a:lstStyle/>
          <a:p>
            <a:pPr marL="173038" indent="-173038" algn="ctr" defTabSz="914400">
              <a:spcBef>
                <a:spcPct val="20000"/>
              </a:spcBef>
              <a:buClr>
                <a:srgbClr val="FF0000"/>
              </a:buClr>
              <a:buSzPct val="100000"/>
              <a:buFont typeface="Arial" pitchFamily="-65" charset="0"/>
              <a:buNone/>
              <a:defRPr/>
            </a:pPr>
            <a:r>
              <a:rPr lang="en-US" sz="1600" b="1" dirty="0">
                <a:solidFill>
                  <a:srgbClr val="5F5F5F"/>
                </a:solidFill>
                <a:latin typeface="+mj-lt"/>
                <a:ea typeface="Arial Narrow" pitchFamily="-65" charset="0"/>
                <a:cs typeface="+mn-cs"/>
              </a:rPr>
              <a:t>UTM Profiles</a:t>
            </a:r>
          </a:p>
        </p:txBody>
      </p:sp>
      <p:pic>
        <p:nvPicPr>
          <p:cNvPr id="37" name="Picture 36"/>
          <p:cNvPicPr>
            <a:picLocks noChangeAspect="1"/>
          </p:cNvPicPr>
          <p:nvPr/>
        </p:nvPicPr>
        <p:blipFill>
          <a:blip r:embed="rId3">
            <a:duotone>
              <a:schemeClr val="bg2">
                <a:shade val="45000"/>
                <a:satMod val="135000"/>
              </a:schemeClr>
              <a:prstClr val="white"/>
            </a:duotone>
          </a:blip>
          <a:stretch>
            <a:fillRect/>
          </a:stretch>
        </p:blipFill>
        <p:spPr>
          <a:xfrm>
            <a:off x="1260877" y="5004955"/>
            <a:ext cx="304800" cy="203200"/>
          </a:xfrm>
          <a:prstGeom prst="rect">
            <a:avLst/>
          </a:prstGeom>
        </p:spPr>
      </p:pic>
      <p:pic>
        <p:nvPicPr>
          <p:cNvPr id="38" name="Picture 37"/>
          <p:cNvPicPr>
            <a:picLocks noChangeAspect="1"/>
          </p:cNvPicPr>
          <p:nvPr/>
        </p:nvPicPr>
        <p:blipFill>
          <a:blip r:embed="rId3">
            <a:duotone>
              <a:schemeClr val="bg2">
                <a:shade val="45000"/>
                <a:satMod val="135000"/>
              </a:schemeClr>
              <a:prstClr val="white"/>
            </a:duotone>
          </a:blip>
          <a:stretch>
            <a:fillRect/>
          </a:stretch>
        </p:blipFill>
        <p:spPr>
          <a:xfrm>
            <a:off x="1260877" y="5329894"/>
            <a:ext cx="304800" cy="203200"/>
          </a:xfrm>
          <a:prstGeom prst="rect">
            <a:avLst/>
          </a:prstGeom>
        </p:spPr>
      </p:pic>
      <p:sp>
        <p:nvSpPr>
          <p:cNvPr id="33808" name="Rectangle 1"/>
          <p:cNvSpPr>
            <a:spLocks noChangeArrowheads="1"/>
          </p:cNvSpPr>
          <p:nvPr/>
        </p:nvSpPr>
        <p:spPr bwMode="auto">
          <a:xfrm>
            <a:off x="828675" y="2871788"/>
            <a:ext cx="7454900" cy="1627187"/>
          </a:xfrm>
          <a:prstGeom prst="rect">
            <a:avLst/>
          </a:prstGeom>
          <a:noFill/>
          <a:ln w="9525">
            <a:solidFill>
              <a:schemeClr val="tx1"/>
            </a:solidFill>
            <a:prstDash val="dash"/>
            <a:round/>
            <a:headEnd/>
            <a:tailEnd/>
          </a:ln>
          <a:extLst>
            <a:ext uri="{909E8E84-426E-40dd-AFC4-6F175D3DCCD1}">
              <a14:hiddenFill xmlns:a14="http://schemas.microsoft.com/office/drawing/2010/main">
                <a:solidFill>
                  <a:srgbClr val="FFFFFF"/>
                </a:solidFill>
              </a14:hiddenFill>
            </a:ext>
          </a:extLst>
        </p:spPr>
        <p:txBody>
          <a:bodyPr lIns="0" tIns="0" rIns="0" bIns="0" anchor="ctr"/>
          <a:lstStyle/>
          <a:p>
            <a:pPr algn="ctr" defTabSz="914400" eaLnBrk="0" hangingPunct="0">
              <a:spcBef>
                <a:spcPct val="20000"/>
              </a:spcBef>
              <a:buClr>
                <a:schemeClr val="accent1"/>
              </a:buClr>
              <a:buSzPct val="90000"/>
              <a:buFont typeface="Wingdings" charset="0"/>
              <a:buNone/>
            </a:pPr>
            <a:endParaRPr lang="en-US" sz="2000">
              <a:solidFill>
                <a:schemeClr val="accent2"/>
              </a:solidFill>
            </a:endParaRPr>
          </a:p>
        </p:txBody>
      </p:sp>
      <p:pic>
        <p:nvPicPr>
          <p:cNvPr id="40" name="Picture 39"/>
          <p:cNvPicPr>
            <a:picLocks noChangeAspect="1"/>
          </p:cNvPicPr>
          <p:nvPr/>
        </p:nvPicPr>
        <p:blipFill>
          <a:blip r:embed="rId4" cstate="screen">
            <a:duotone>
              <a:schemeClr val="bg2">
                <a:shade val="45000"/>
                <a:satMod val="135000"/>
              </a:schemeClr>
              <a:prstClr val="white"/>
            </a:duotone>
            <a:extLst>
              <a:ext uri="{28A0092B-C50C-407E-A947-70E740481C1C}">
                <a14:useLocalDpi xmlns:a14="http://schemas.microsoft.com/office/drawing/2010/main"/>
              </a:ext>
            </a:extLst>
          </a:blip>
          <a:stretch>
            <a:fillRect/>
          </a:stretch>
        </p:blipFill>
        <p:spPr>
          <a:xfrm>
            <a:off x="3497551" y="5045435"/>
            <a:ext cx="204567" cy="288801"/>
          </a:xfrm>
          <a:prstGeom prst="rect">
            <a:avLst/>
          </a:prstGeom>
        </p:spPr>
      </p:pic>
      <p:pic>
        <p:nvPicPr>
          <p:cNvPr id="41" name="Picture 40"/>
          <p:cNvPicPr>
            <a:picLocks noChangeAspect="1"/>
          </p:cNvPicPr>
          <p:nvPr/>
        </p:nvPicPr>
        <p:blipFill>
          <a:blip r:embed="rId4" cstate="screen">
            <a:duotone>
              <a:schemeClr val="bg2">
                <a:shade val="45000"/>
                <a:satMod val="135000"/>
              </a:schemeClr>
              <a:prstClr val="white"/>
            </a:duotone>
            <a:extLst>
              <a:ext uri="{28A0092B-C50C-407E-A947-70E740481C1C}">
                <a14:useLocalDpi xmlns:a14="http://schemas.microsoft.com/office/drawing/2010/main"/>
              </a:ext>
            </a:extLst>
          </a:blip>
          <a:stretch>
            <a:fillRect/>
          </a:stretch>
        </p:blipFill>
        <p:spPr>
          <a:xfrm>
            <a:off x="5895586" y="5056481"/>
            <a:ext cx="204567" cy="288801"/>
          </a:xfrm>
          <a:prstGeom prst="rect">
            <a:avLst/>
          </a:prstGeom>
        </p:spPr>
      </p:pic>
      <p:cxnSp>
        <p:nvCxnSpPr>
          <p:cNvPr id="42" name="Straight Connector 41"/>
          <p:cNvCxnSpPr>
            <a:endCxn id="33801" idx="2"/>
          </p:cNvCxnSpPr>
          <p:nvPr/>
        </p:nvCxnSpPr>
        <p:spPr bwMode="auto">
          <a:xfrm flipV="1">
            <a:off x="2162175" y="4306888"/>
            <a:ext cx="0" cy="574675"/>
          </a:xfrm>
          <a:prstGeom prst="line">
            <a:avLst/>
          </a:prstGeom>
          <a:solidFill>
            <a:schemeClr val="accent2">
              <a:alpha val="42000"/>
            </a:schemeClr>
          </a:solidFill>
          <a:ln w="57150" cap="flat" cmpd="sng" algn="ctr">
            <a:solidFill>
              <a:schemeClr val="accent4"/>
            </a:solidFill>
            <a:prstDash val="solid"/>
            <a:round/>
            <a:headEnd type="none" w="med" len="med"/>
            <a:tailEnd type="oval" w="med" len="med"/>
          </a:ln>
          <a:effectLst/>
        </p:spPr>
      </p:cxnSp>
      <p:cxnSp>
        <p:nvCxnSpPr>
          <p:cNvPr id="43" name="Straight Connector 42"/>
          <p:cNvCxnSpPr/>
          <p:nvPr/>
        </p:nvCxnSpPr>
        <p:spPr bwMode="auto">
          <a:xfrm flipV="1">
            <a:off x="4621213" y="4306888"/>
            <a:ext cx="0" cy="574675"/>
          </a:xfrm>
          <a:prstGeom prst="line">
            <a:avLst/>
          </a:prstGeom>
          <a:solidFill>
            <a:schemeClr val="accent2">
              <a:alpha val="42000"/>
            </a:schemeClr>
          </a:solidFill>
          <a:ln w="57150" cap="flat" cmpd="sng" algn="ctr">
            <a:solidFill>
              <a:schemeClr val="accent4"/>
            </a:solidFill>
            <a:prstDash val="solid"/>
            <a:round/>
            <a:headEnd type="none" w="med" len="med"/>
            <a:tailEnd type="oval" w="med" len="med"/>
          </a:ln>
          <a:effectLst/>
        </p:spPr>
      </p:cxnSp>
      <p:cxnSp>
        <p:nvCxnSpPr>
          <p:cNvPr id="44" name="Straight Connector 43"/>
          <p:cNvCxnSpPr/>
          <p:nvPr/>
        </p:nvCxnSpPr>
        <p:spPr bwMode="auto">
          <a:xfrm flipV="1">
            <a:off x="6834188" y="4329113"/>
            <a:ext cx="0" cy="574675"/>
          </a:xfrm>
          <a:prstGeom prst="line">
            <a:avLst/>
          </a:prstGeom>
          <a:solidFill>
            <a:schemeClr val="accent2">
              <a:alpha val="42000"/>
            </a:schemeClr>
          </a:solidFill>
          <a:ln w="57150" cap="flat" cmpd="sng" algn="ctr">
            <a:solidFill>
              <a:schemeClr val="accent4"/>
            </a:solidFill>
            <a:prstDash val="solid"/>
            <a:round/>
            <a:headEnd type="none" w="med" len="med"/>
            <a:tailEnd type="oval" w="med" len="med"/>
          </a:ln>
          <a:effectLst/>
        </p:spPr>
      </p:cxnSp>
      <p:sp>
        <p:nvSpPr>
          <p:cNvPr id="33814" name="Pentagon 39"/>
          <p:cNvSpPr>
            <a:spLocks noChangeArrowheads="1"/>
          </p:cNvSpPr>
          <p:nvPr/>
        </p:nvSpPr>
        <p:spPr bwMode="auto">
          <a:xfrm>
            <a:off x="1042988" y="3001963"/>
            <a:ext cx="7061200" cy="325437"/>
          </a:xfrm>
          <a:prstGeom prst="homePlate">
            <a:avLst>
              <a:gd name="adj" fmla="val 0"/>
            </a:avLst>
          </a:prstGeom>
          <a:gradFill rotWithShape="1">
            <a:gsLst>
              <a:gs pos="0">
                <a:schemeClr val="bg2"/>
              </a:gs>
              <a:gs pos="100000">
                <a:srgbClr val="A5ACB0"/>
              </a:gs>
            </a:gsLst>
            <a:lin ang="0"/>
          </a:gra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nchor="ctr"/>
          <a:lstStyle/>
          <a:p>
            <a:pPr algn="ctr" defTabSz="914400" eaLnBrk="0" hangingPunct="0">
              <a:spcBef>
                <a:spcPct val="20000"/>
              </a:spcBef>
              <a:buClr>
                <a:schemeClr val="accent1"/>
              </a:buClr>
              <a:buSzPct val="90000"/>
              <a:buFont typeface="Wingdings" charset="0"/>
              <a:buNone/>
            </a:pPr>
            <a:endParaRPr lang="en-US" sz="2000">
              <a:solidFill>
                <a:schemeClr val="accent2"/>
              </a:solidFill>
            </a:endParaRPr>
          </a:p>
        </p:txBody>
      </p:sp>
      <p:sp>
        <p:nvSpPr>
          <p:cNvPr id="33815" name="TextBox 43"/>
          <p:cNvSpPr txBox="1">
            <a:spLocks noChangeArrowheads="1"/>
          </p:cNvSpPr>
          <p:nvPr/>
        </p:nvSpPr>
        <p:spPr bwMode="auto">
          <a:xfrm>
            <a:off x="3536950" y="2979738"/>
            <a:ext cx="1919288"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r>
              <a:rPr lang="en-US" sz="1600" b="1">
                <a:latin typeface="Helvetica 55 Roman" charset="0"/>
                <a:cs typeface="Helvetica 55 Roman" charset="0"/>
              </a:rPr>
              <a:t>Awareness</a:t>
            </a:r>
          </a:p>
        </p:txBody>
      </p:sp>
    </p:spTree>
    <p:extLst>
      <p:ext uri="{BB962C8B-B14F-4D97-AF65-F5344CB8AC3E}">
        <p14:creationId xmlns:p14="http://schemas.microsoft.com/office/powerpoint/2010/main" val="828062215"/>
      </p:ext>
    </p:extLst>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3970" name="Picture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941388" y="1206500"/>
            <a:ext cx="7235825" cy="5024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itle 2"/>
          <p:cNvSpPr txBox="1">
            <a:spLocks/>
          </p:cNvSpPr>
          <p:nvPr/>
        </p:nvSpPr>
        <p:spPr>
          <a:xfrm>
            <a:off x="2986851" y="3216910"/>
            <a:ext cx="1507129" cy="565575"/>
          </a:xfrm>
          <a:prstGeom prst="rect">
            <a:avLst/>
          </a:prstGeom>
        </p:spPr>
        <p:txBody>
          <a:bodyPr anchor="t">
            <a:normAutofit/>
          </a:bodyPr>
          <a:lstStyle>
            <a:lvl1pPr marL="0" marR="0" indent="0" algn="l" defTabSz="914400" rtl="0" eaLnBrk="1" fontAlgn="base" latinLnBrk="0" hangingPunct="1">
              <a:lnSpc>
                <a:spcPct val="100000"/>
              </a:lnSpc>
              <a:spcBef>
                <a:spcPct val="0"/>
              </a:spcBef>
              <a:spcAft>
                <a:spcPct val="0"/>
              </a:spcAft>
              <a:buClrTx/>
              <a:buSzTx/>
              <a:buFontTx/>
              <a:buNone/>
              <a:tabLst/>
              <a:defRPr sz="2400" b="0" i="0">
                <a:solidFill>
                  <a:srgbClr val="1B232A"/>
                </a:solidFill>
                <a:latin typeface="Arial"/>
                <a:ea typeface="+mj-ea"/>
                <a:cs typeface="Arial"/>
              </a:defRPr>
            </a:lvl1pPr>
            <a:lvl2pPr algn="l" rtl="0" eaLnBrk="1" fontAlgn="base" hangingPunct="1">
              <a:spcBef>
                <a:spcPct val="0"/>
              </a:spcBef>
              <a:spcAft>
                <a:spcPct val="0"/>
              </a:spcAft>
              <a:defRPr sz="2700" b="1">
                <a:solidFill>
                  <a:schemeClr val="tx1"/>
                </a:solidFill>
                <a:latin typeface="Arial" charset="0"/>
                <a:ea typeface="Arial" charset="0"/>
                <a:cs typeface="Arial" charset="0"/>
              </a:defRPr>
            </a:lvl2pPr>
            <a:lvl3pPr algn="l" rtl="0" eaLnBrk="1" fontAlgn="base" hangingPunct="1">
              <a:spcBef>
                <a:spcPct val="0"/>
              </a:spcBef>
              <a:spcAft>
                <a:spcPct val="0"/>
              </a:spcAft>
              <a:defRPr sz="2700" b="1">
                <a:solidFill>
                  <a:schemeClr val="tx1"/>
                </a:solidFill>
                <a:latin typeface="Arial" charset="0"/>
                <a:ea typeface="Arial" charset="0"/>
                <a:cs typeface="Arial" charset="0"/>
              </a:defRPr>
            </a:lvl3pPr>
            <a:lvl4pPr algn="l" rtl="0" eaLnBrk="1" fontAlgn="base" hangingPunct="1">
              <a:spcBef>
                <a:spcPct val="0"/>
              </a:spcBef>
              <a:spcAft>
                <a:spcPct val="0"/>
              </a:spcAft>
              <a:defRPr sz="2700" b="1">
                <a:solidFill>
                  <a:schemeClr val="tx1"/>
                </a:solidFill>
                <a:latin typeface="Arial" charset="0"/>
                <a:ea typeface="Arial" charset="0"/>
                <a:cs typeface="Arial" charset="0"/>
              </a:defRPr>
            </a:lvl4pPr>
            <a:lvl5pPr algn="l" rtl="0" eaLnBrk="1" fontAlgn="base" hangingPunct="1">
              <a:spcBef>
                <a:spcPct val="0"/>
              </a:spcBef>
              <a:spcAft>
                <a:spcPct val="0"/>
              </a:spcAft>
              <a:defRPr sz="2700" b="1">
                <a:solidFill>
                  <a:schemeClr val="tx1"/>
                </a:solidFill>
                <a:latin typeface="Arial" charset="0"/>
                <a:ea typeface="Arial" charset="0"/>
                <a:cs typeface="Arial" charset="0"/>
              </a:defRPr>
            </a:lvl5pPr>
            <a:lvl6pPr marL="457200" algn="l" rtl="0" eaLnBrk="1" fontAlgn="base" hangingPunct="1">
              <a:spcBef>
                <a:spcPct val="0"/>
              </a:spcBef>
              <a:spcAft>
                <a:spcPct val="0"/>
              </a:spcAft>
              <a:defRPr sz="2700" b="1">
                <a:solidFill>
                  <a:schemeClr val="tx1"/>
                </a:solidFill>
                <a:latin typeface="Arial" charset="0"/>
                <a:ea typeface="Arial" charset="0"/>
                <a:cs typeface="Arial" charset="0"/>
              </a:defRPr>
            </a:lvl6pPr>
            <a:lvl7pPr marL="914400" algn="l" rtl="0" eaLnBrk="1" fontAlgn="base" hangingPunct="1">
              <a:spcBef>
                <a:spcPct val="0"/>
              </a:spcBef>
              <a:spcAft>
                <a:spcPct val="0"/>
              </a:spcAft>
              <a:defRPr sz="2700" b="1">
                <a:solidFill>
                  <a:schemeClr val="tx1"/>
                </a:solidFill>
                <a:latin typeface="Arial" charset="0"/>
                <a:ea typeface="Arial" charset="0"/>
                <a:cs typeface="Arial" charset="0"/>
              </a:defRPr>
            </a:lvl7pPr>
            <a:lvl8pPr marL="1371600" algn="l" rtl="0" eaLnBrk="1" fontAlgn="base" hangingPunct="1">
              <a:spcBef>
                <a:spcPct val="0"/>
              </a:spcBef>
              <a:spcAft>
                <a:spcPct val="0"/>
              </a:spcAft>
              <a:defRPr sz="2700" b="1">
                <a:solidFill>
                  <a:schemeClr val="tx1"/>
                </a:solidFill>
                <a:latin typeface="Arial" charset="0"/>
                <a:ea typeface="Arial" charset="0"/>
                <a:cs typeface="Arial" charset="0"/>
              </a:defRPr>
            </a:lvl8pPr>
            <a:lvl9pPr marL="1828800" algn="l" rtl="0" eaLnBrk="1" fontAlgn="base" hangingPunct="1">
              <a:spcBef>
                <a:spcPct val="0"/>
              </a:spcBef>
              <a:spcAft>
                <a:spcPct val="0"/>
              </a:spcAft>
              <a:defRPr sz="2700" b="1">
                <a:solidFill>
                  <a:schemeClr val="tx1"/>
                </a:solidFill>
                <a:latin typeface="Arial" charset="0"/>
                <a:ea typeface="Arial" charset="0"/>
                <a:cs typeface="Arial" charset="0"/>
              </a:defRPr>
            </a:lvl9pPr>
          </a:lstStyle>
          <a:p>
            <a:r>
              <a:rPr lang="en-US" sz="2000" i="1" dirty="0" smtClean="0">
                <a:latin typeface="Arial" charset="0"/>
                <a:ea typeface="ＭＳ Ｐゴシック" charset="0"/>
                <a:cs typeface="Arial Narrow" charset="0"/>
              </a:rPr>
              <a:t>Device ID</a:t>
            </a:r>
            <a:endParaRPr lang="en-US" sz="2000" i="1" dirty="0">
              <a:latin typeface="Arial" charset="0"/>
              <a:ea typeface="ＭＳ Ｐゴシック" charset="0"/>
              <a:cs typeface="Arial Narrow" charset="0"/>
            </a:endParaRPr>
          </a:p>
        </p:txBody>
      </p:sp>
      <p:sp>
        <p:nvSpPr>
          <p:cNvPr id="5" name="Title 2"/>
          <p:cNvSpPr txBox="1">
            <a:spLocks/>
          </p:cNvSpPr>
          <p:nvPr/>
        </p:nvSpPr>
        <p:spPr>
          <a:xfrm>
            <a:off x="5527356" y="3217338"/>
            <a:ext cx="1973465" cy="565575"/>
          </a:xfrm>
          <a:prstGeom prst="rect">
            <a:avLst/>
          </a:prstGeom>
        </p:spPr>
        <p:txBody>
          <a:bodyPr anchor="t">
            <a:normAutofit/>
          </a:bodyPr>
          <a:lstStyle>
            <a:lvl1pPr marL="0" marR="0" indent="0" algn="l" defTabSz="914400" rtl="0" eaLnBrk="1" fontAlgn="base" latinLnBrk="0" hangingPunct="1">
              <a:lnSpc>
                <a:spcPct val="100000"/>
              </a:lnSpc>
              <a:spcBef>
                <a:spcPct val="0"/>
              </a:spcBef>
              <a:spcAft>
                <a:spcPct val="0"/>
              </a:spcAft>
              <a:buClrTx/>
              <a:buSzTx/>
              <a:buFontTx/>
              <a:buNone/>
              <a:tabLst/>
              <a:defRPr sz="2400" b="0" i="0">
                <a:solidFill>
                  <a:srgbClr val="1B232A"/>
                </a:solidFill>
                <a:latin typeface="Arial"/>
                <a:ea typeface="+mj-ea"/>
                <a:cs typeface="Arial"/>
              </a:defRPr>
            </a:lvl1pPr>
            <a:lvl2pPr algn="l" rtl="0" eaLnBrk="1" fontAlgn="base" hangingPunct="1">
              <a:spcBef>
                <a:spcPct val="0"/>
              </a:spcBef>
              <a:spcAft>
                <a:spcPct val="0"/>
              </a:spcAft>
              <a:defRPr sz="2700" b="1">
                <a:solidFill>
                  <a:schemeClr val="tx1"/>
                </a:solidFill>
                <a:latin typeface="Arial" charset="0"/>
                <a:ea typeface="Arial" charset="0"/>
                <a:cs typeface="Arial" charset="0"/>
              </a:defRPr>
            </a:lvl2pPr>
            <a:lvl3pPr algn="l" rtl="0" eaLnBrk="1" fontAlgn="base" hangingPunct="1">
              <a:spcBef>
                <a:spcPct val="0"/>
              </a:spcBef>
              <a:spcAft>
                <a:spcPct val="0"/>
              </a:spcAft>
              <a:defRPr sz="2700" b="1">
                <a:solidFill>
                  <a:schemeClr val="tx1"/>
                </a:solidFill>
                <a:latin typeface="Arial" charset="0"/>
                <a:ea typeface="Arial" charset="0"/>
                <a:cs typeface="Arial" charset="0"/>
              </a:defRPr>
            </a:lvl3pPr>
            <a:lvl4pPr algn="l" rtl="0" eaLnBrk="1" fontAlgn="base" hangingPunct="1">
              <a:spcBef>
                <a:spcPct val="0"/>
              </a:spcBef>
              <a:spcAft>
                <a:spcPct val="0"/>
              </a:spcAft>
              <a:defRPr sz="2700" b="1">
                <a:solidFill>
                  <a:schemeClr val="tx1"/>
                </a:solidFill>
                <a:latin typeface="Arial" charset="0"/>
                <a:ea typeface="Arial" charset="0"/>
                <a:cs typeface="Arial" charset="0"/>
              </a:defRPr>
            </a:lvl4pPr>
            <a:lvl5pPr algn="l" rtl="0" eaLnBrk="1" fontAlgn="base" hangingPunct="1">
              <a:spcBef>
                <a:spcPct val="0"/>
              </a:spcBef>
              <a:spcAft>
                <a:spcPct val="0"/>
              </a:spcAft>
              <a:defRPr sz="2700" b="1">
                <a:solidFill>
                  <a:schemeClr val="tx1"/>
                </a:solidFill>
                <a:latin typeface="Arial" charset="0"/>
                <a:ea typeface="Arial" charset="0"/>
                <a:cs typeface="Arial" charset="0"/>
              </a:defRPr>
            </a:lvl5pPr>
            <a:lvl6pPr marL="457200" algn="l" rtl="0" eaLnBrk="1" fontAlgn="base" hangingPunct="1">
              <a:spcBef>
                <a:spcPct val="0"/>
              </a:spcBef>
              <a:spcAft>
                <a:spcPct val="0"/>
              </a:spcAft>
              <a:defRPr sz="2700" b="1">
                <a:solidFill>
                  <a:schemeClr val="tx1"/>
                </a:solidFill>
                <a:latin typeface="Arial" charset="0"/>
                <a:ea typeface="Arial" charset="0"/>
                <a:cs typeface="Arial" charset="0"/>
              </a:defRPr>
            </a:lvl6pPr>
            <a:lvl7pPr marL="914400" algn="l" rtl="0" eaLnBrk="1" fontAlgn="base" hangingPunct="1">
              <a:spcBef>
                <a:spcPct val="0"/>
              </a:spcBef>
              <a:spcAft>
                <a:spcPct val="0"/>
              </a:spcAft>
              <a:defRPr sz="2700" b="1">
                <a:solidFill>
                  <a:schemeClr val="tx1"/>
                </a:solidFill>
                <a:latin typeface="Arial" charset="0"/>
                <a:ea typeface="Arial" charset="0"/>
                <a:cs typeface="Arial" charset="0"/>
              </a:defRPr>
            </a:lvl7pPr>
            <a:lvl8pPr marL="1371600" algn="l" rtl="0" eaLnBrk="1" fontAlgn="base" hangingPunct="1">
              <a:spcBef>
                <a:spcPct val="0"/>
              </a:spcBef>
              <a:spcAft>
                <a:spcPct val="0"/>
              </a:spcAft>
              <a:defRPr sz="2700" b="1">
                <a:solidFill>
                  <a:schemeClr val="tx1"/>
                </a:solidFill>
                <a:latin typeface="Arial" charset="0"/>
                <a:ea typeface="Arial" charset="0"/>
                <a:cs typeface="Arial" charset="0"/>
              </a:defRPr>
            </a:lvl8pPr>
            <a:lvl9pPr marL="1828800" algn="l" rtl="0" eaLnBrk="1" fontAlgn="base" hangingPunct="1">
              <a:spcBef>
                <a:spcPct val="0"/>
              </a:spcBef>
              <a:spcAft>
                <a:spcPct val="0"/>
              </a:spcAft>
              <a:defRPr sz="2700" b="1">
                <a:solidFill>
                  <a:schemeClr val="tx1"/>
                </a:solidFill>
                <a:latin typeface="Arial" charset="0"/>
                <a:ea typeface="Arial" charset="0"/>
                <a:cs typeface="Arial" charset="0"/>
              </a:defRPr>
            </a:lvl9pPr>
          </a:lstStyle>
          <a:p>
            <a:r>
              <a:rPr lang="en-US" sz="2000" i="1" dirty="0" smtClean="0">
                <a:latin typeface="Arial" charset="0"/>
                <a:ea typeface="ＭＳ Ｐゴシック" charset="0"/>
                <a:cs typeface="Arial Narrow" charset="0"/>
              </a:rPr>
              <a:t>Security Policy</a:t>
            </a:r>
            <a:endParaRPr lang="en-US" sz="2000" i="1" dirty="0">
              <a:latin typeface="Arial" charset="0"/>
              <a:ea typeface="ＭＳ Ｐゴシック" charset="0"/>
              <a:cs typeface="Arial Narrow" charset="0"/>
            </a:endParaRPr>
          </a:p>
        </p:txBody>
      </p:sp>
      <p:sp>
        <p:nvSpPr>
          <p:cNvPr id="2" name="Right Arrow 1"/>
          <p:cNvSpPr/>
          <p:nvPr/>
        </p:nvSpPr>
        <p:spPr bwMode="auto">
          <a:xfrm rot="8061783">
            <a:off x="2716931" y="3680838"/>
            <a:ext cx="549952" cy="146320"/>
          </a:xfrm>
          <a:prstGeom prst="rightArrow">
            <a:avLst/>
          </a:prstGeom>
          <a:solidFill>
            <a:schemeClr val="bg2">
              <a:lumMod val="50000"/>
            </a:schemeClr>
          </a:solidFill>
          <a:ln w="9525" cap="flat" cmpd="sng" algn="ctr">
            <a:no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20000"/>
              </a:spcBef>
              <a:spcAft>
                <a:spcPct val="0"/>
              </a:spcAft>
              <a:buClr>
                <a:schemeClr val="accent1"/>
              </a:buClr>
              <a:buSzPct val="90000"/>
              <a:buFont typeface="Wingdings" charset="2"/>
              <a:buNone/>
              <a:tabLst/>
            </a:pPr>
            <a:endParaRPr kumimoji="0" lang="en-US" sz="2000" b="0" i="0" u="none" strike="noStrike" cap="none" normalizeH="0" baseline="0">
              <a:ln>
                <a:noFill/>
              </a:ln>
              <a:solidFill>
                <a:schemeClr val="accent2"/>
              </a:solidFill>
              <a:effectLst/>
              <a:latin typeface="Arial" charset="0"/>
            </a:endParaRPr>
          </a:p>
        </p:txBody>
      </p:sp>
      <p:sp>
        <p:nvSpPr>
          <p:cNvPr id="7" name="Right Arrow 6"/>
          <p:cNvSpPr/>
          <p:nvPr/>
        </p:nvSpPr>
        <p:spPr bwMode="auto">
          <a:xfrm rot="8061783">
            <a:off x="5550522" y="3681261"/>
            <a:ext cx="549952" cy="146320"/>
          </a:xfrm>
          <a:prstGeom prst="rightArrow">
            <a:avLst/>
          </a:prstGeom>
          <a:solidFill>
            <a:schemeClr val="bg2">
              <a:lumMod val="50000"/>
            </a:schemeClr>
          </a:solidFill>
          <a:ln w="9525" cap="flat" cmpd="sng" algn="ctr">
            <a:no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20000"/>
              </a:spcBef>
              <a:spcAft>
                <a:spcPct val="0"/>
              </a:spcAft>
              <a:buClr>
                <a:schemeClr val="accent1"/>
              </a:buClr>
              <a:buSzPct val="90000"/>
              <a:buFont typeface="Wingdings" charset="2"/>
              <a:buNone/>
              <a:tabLst/>
            </a:pPr>
            <a:endParaRPr kumimoji="0" lang="en-US" sz="2000" b="0" i="0" u="none" strike="noStrike" cap="none" normalizeH="0" baseline="0">
              <a:ln>
                <a:noFill/>
              </a:ln>
              <a:solidFill>
                <a:schemeClr val="accent2"/>
              </a:solidFill>
              <a:effectLst/>
              <a:latin typeface="Arial" charset="0"/>
            </a:endParaRPr>
          </a:p>
        </p:txBody>
      </p:sp>
      <p:sp>
        <p:nvSpPr>
          <p:cNvPr id="3" name="Title 2"/>
          <p:cNvSpPr>
            <a:spLocks noGrp="1"/>
          </p:cNvSpPr>
          <p:nvPr>
            <p:ph type="title"/>
          </p:nvPr>
        </p:nvSpPr>
        <p:spPr/>
        <p:txBody>
          <a:bodyPr anchor="ctr"/>
          <a:lstStyle/>
          <a:p>
            <a:r>
              <a:rPr lang="en-US" dirty="0"/>
              <a:t>Security Policy &amp; Device Identity</a:t>
            </a:r>
          </a:p>
        </p:txBody>
      </p:sp>
    </p:spTree>
    <p:extLst>
      <p:ext uri="{BB962C8B-B14F-4D97-AF65-F5344CB8AC3E}">
        <p14:creationId xmlns:p14="http://schemas.microsoft.com/office/powerpoint/2010/main" val="1479847302"/>
      </p:ext>
    </p:extLst>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4209" name="Picture 46" descr="1U_Lt-s_x200.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860800" y="1439863"/>
            <a:ext cx="5672138" cy="5014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0" name="Oval 49"/>
          <p:cNvSpPr/>
          <p:nvPr/>
        </p:nvSpPr>
        <p:spPr bwMode="auto">
          <a:xfrm>
            <a:off x="7555392" y="1828676"/>
            <a:ext cx="1773477" cy="2045401"/>
          </a:xfrm>
          <a:prstGeom prst="ellipse">
            <a:avLst/>
          </a:prstGeom>
          <a:noFill/>
          <a:ln w="12700" cap="flat" cmpd="sng" algn="ctr">
            <a:solidFill>
              <a:schemeClr val="accent1">
                <a:lumMod val="60000"/>
                <a:lumOff val="40000"/>
                <a:alpha val="35000"/>
              </a:schemeClr>
            </a:solidFill>
            <a:prstDash val="solid"/>
            <a:round/>
            <a:headEnd type="none" w="med" len="med"/>
            <a:tailEnd type="none" w="med" len="med"/>
          </a:ln>
          <a:effectLst/>
          <a:scene3d>
            <a:camera prst="isometricLeftUp">
              <a:rot lat="2100000" lon="2700000" rev="0"/>
            </a:camera>
            <a:lightRig rig="threePt" dir="t"/>
          </a:scene3d>
          <a:sp3d extrusionH="3810000">
            <a:bevelT/>
          </a:sp3d>
        </p:spPr>
        <p:txBody>
          <a:bodyPr/>
          <a:lstStyle/>
          <a:p>
            <a:pPr fontAlgn="auto">
              <a:spcBef>
                <a:spcPts val="0"/>
              </a:spcBef>
              <a:spcAft>
                <a:spcPts val="0"/>
              </a:spcAft>
              <a:defRPr/>
            </a:pPr>
            <a:endParaRPr lang="en-US" dirty="0">
              <a:latin typeface="+mn-lt"/>
              <a:ea typeface="MS PGothic" pitchFamily="34" charset="-128"/>
              <a:cs typeface="MS PGothic" pitchFamily="34" charset="-128"/>
            </a:endParaRPr>
          </a:p>
        </p:txBody>
      </p:sp>
      <p:sp>
        <p:nvSpPr>
          <p:cNvPr id="60" name="Oval 59"/>
          <p:cNvSpPr/>
          <p:nvPr/>
        </p:nvSpPr>
        <p:spPr bwMode="auto">
          <a:xfrm>
            <a:off x="7487763" y="2533501"/>
            <a:ext cx="266700" cy="266700"/>
          </a:xfrm>
          <a:prstGeom prst="ellipse">
            <a:avLst/>
          </a:prstGeom>
          <a:solidFill>
            <a:srgbClr val="FF0000">
              <a:alpha val="81000"/>
            </a:srgbClr>
          </a:solidFill>
          <a:ln w="12700" cap="flat" cmpd="sng" algn="ctr">
            <a:solidFill>
              <a:srgbClr val="FF0000">
                <a:alpha val="81000"/>
              </a:srgbClr>
            </a:solidFill>
            <a:prstDash val="solid"/>
            <a:round/>
            <a:headEnd type="none" w="med" len="med"/>
            <a:tailEnd type="none" w="med" len="med"/>
          </a:ln>
          <a:effectLst/>
          <a:scene3d>
            <a:camera prst="isometricLeftUp">
              <a:rot lat="2100000" lon="2700000" rev="0"/>
            </a:camera>
            <a:lightRig rig="chilly" dir="t"/>
          </a:scene3d>
          <a:sp3d extrusionH="914400" prstMaterial="powder">
            <a:bevelT prst="relaxedInset"/>
          </a:sp3d>
        </p:spPr>
        <p:txBody>
          <a:bodyPr/>
          <a:lstStyle/>
          <a:p>
            <a:pPr fontAlgn="auto">
              <a:spcBef>
                <a:spcPts val="0"/>
              </a:spcBef>
              <a:spcAft>
                <a:spcPts val="0"/>
              </a:spcAft>
              <a:defRPr/>
            </a:pPr>
            <a:r>
              <a:rPr lang="en-US" dirty="0">
                <a:latin typeface="+mn-lt"/>
                <a:ea typeface="MS PGothic" pitchFamily="34" charset="-128"/>
                <a:cs typeface="MS PGothic" pitchFamily="34" charset="-128"/>
              </a:rPr>
              <a:t> </a:t>
            </a:r>
          </a:p>
        </p:txBody>
      </p:sp>
      <p:pic>
        <p:nvPicPr>
          <p:cNvPr id="51" name="Picture 50"/>
          <p:cNvPicPr>
            <a:picLocks noChangeAspect="1"/>
          </p:cNvPicPr>
          <p:nvPr/>
        </p:nvPicPr>
        <p:blipFill>
          <a:blip r:embed="rId4" cstate="screen"/>
          <a:stretch>
            <a:fillRect/>
          </a:stretch>
        </p:blipFill>
        <p:spPr>
          <a:xfrm>
            <a:off x="2572283" y="1455842"/>
            <a:ext cx="1905945" cy="1863964"/>
          </a:xfrm>
          <a:prstGeom prst="rect">
            <a:avLst/>
          </a:prstGeom>
          <a:effectLst>
            <a:reflection stA="0" endPos="0" dir="5400000" sy="-100000" algn="bl" rotWithShape="0"/>
          </a:effectLst>
        </p:spPr>
      </p:pic>
      <p:pic>
        <p:nvPicPr>
          <p:cNvPr id="52" name="Picture 51"/>
          <p:cNvPicPr>
            <a:picLocks noChangeAspect="1"/>
          </p:cNvPicPr>
          <p:nvPr/>
        </p:nvPicPr>
        <p:blipFill>
          <a:blip r:embed="rId5" cstate="screen"/>
          <a:stretch>
            <a:fillRect/>
          </a:stretch>
        </p:blipFill>
        <p:spPr>
          <a:xfrm>
            <a:off x="271503" y="1455116"/>
            <a:ext cx="2066933" cy="1136813"/>
          </a:xfrm>
          <a:prstGeom prst="rect">
            <a:avLst/>
          </a:prstGeom>
          <a:effectLst>
            <a:reflection stA="0" endPos="0" dir="5400000" sy="-100000" algn="bl" rotWithShape="0"/>
          </a:effectLst>
        </p:spPr>
      </p:pic>
      <p:pic>
        <p:nvPicPr>
          <p:cNvPr id="53" name="Picture 52"/>
          <p:cNvPicPr>
            <a:picLocks noChangeAspect="1"/>
          </p:cNvPicPr>
          <p:nvPr/>
        </p:nvPicPr>
        <p:blipFill>
          <a:blip r:embed="rId6" cstate="screen"/>
          <a:stretch>
            <a:fillRect/>
          </a:stretch>
        </p:blipFill>
        <p:spPr>
          <a:xfrm>
            <a:off x="4700277" y="1440299"/>
            <a:ext cx="2289294" cy="835662"/>
          </a:xfrm>
          <a:prstGeom prst="rect">
            <a:avLst/>
          </a:prstGeom>
          <a:effectLst>
            <a:reflection stA="0" endPos="0" dir="5400000" sy="-100000" algn="bl" rotWithShape="0"/>
          </a:effectLst>
        </p:spPr>
      </p:pic>
      <p:sp>
        <p:nvSpPr>
          <p:cNvPr id="55" name="TextBox 54"/>
          <p:cNvSpPr txBox="1">
            <a:spLocks noChangeArrowheads="1"/>
          </p:cNvSpPr>
          <p:nvPr/>
        </p:nvSpPr>
        <p:spPr bwMode="auto">
          <a:xfrm>
            <a:off x="150813" y="2619375"/>
            <a:ext cx="2287587" cy="738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MS PGothic" charset="0"/>
                <a:cs typeface="MS PGothic" charset="0"/>
              </a:defRPr>
            </a:lvl1pPr>
            <a:lvl2pPr marL="742950" indent="-285750" eaLnBrk="0" hangingPunct="0">
              <a:defRPr sz="2400">
                <a:solidFill>
                  <a:schemeClr val="tx1"/>
                </a:solidFill>
                <a:latin typeface="Arial" charset="0"/>
                <a:ea typeface="MS PGothic" charset="0"/>
                <a:cs typeface="MS PGothic" charset="0"/>
              </a:defRPr>
            </a:lvl2pPr>
            <a:lvl3pPr marL="1143000" indent="-228600" eaLnBrk="0" hangingPunct="0">
              <a:defRPr sz="2400">
                <a:solidFill>
                  <a:schemeClr val="tx1"/>
                </a:solidFill>
                <a:latin typeface="Arial" charset="0"/>
                <a:ea typeface="MS PGothic" charset="0"/>
                <a:cs typeface="MS PGothic" charset="0"/>
              </a:defRPr>
            </a:lvl3pPr>
            <a:lvl4pPr marL="1600200" indent="-228600" eaLnBrk="0" hangingPunct="0">
              <a:defRPr sz="2400">
                <a:solidFill>
                  <a:schemeClr val="tx1"/>
                </a:solidFill>
                <a:latin typeface="Arial" charset="0"/>
                <a:ea typeface="MS PGothic" charset="0"/>
                <a:cs typeface="MS PGothic" charset="0"/>
              </a:defRPr>
            </a:lvl4pPr>
            <a:lvl5pPr marL="2057400" indent="-228600" eaLnBrk="0" hangingPunct="0">
              <a:defRPr sz="2400">
                <a:solidFill>
                  <a:schemeClr val="tx1"/>
                </a:solidFill>
                <a:latin typeface="Arial"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Arial"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Arial"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Arial"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Arial" charset="0"/>
                <a:ea typeface="MS PGothic" charset="0"/>
                <a:cs typeface="MS PGothic" charset="0"/>
              </a:defRPr>
            </a:lvl9pPr>
          </a:lstStyle>
          <a:p>
            <a:r>
              <a:rPr lang="ja-JP" altLang="en-US" sz="1400" b="1"/>
              <a:t>“</a:t>
            </a:r>
            <a:r>
              <a:rPr lang="en-US" altLang="ja-JP" sz="1400" b="1"/>
              <a:t>Innocent</a:t>
            </a:r>
            <a:r>
              <a:rPr lang="ja-JP" altLang="en-US" sz="1400" b="1"/>
              <a:t>”</a:t>
            </a:r>
            <a:r>
              <a:rPr lang="en-US" altLang="ja-JP" sz="1400" b="1"/>
              <a:t> Video Link:</a:t>
            </a:r>
          </a:p>
          <a:p>
            <a:r>
              <a:rPr lang="en-US" sz="1400"/>
              <a:t>Redirects to malicious Website</a:t>
            </a:r>
          </a:p>
        </p:txBody>
      </p:sp>
      <p:grpSp>
        <p:nvGrpSpPr>
          <p:cNvPr id="2" name="Group 45"/>
          <p:cNvGrpSpPr>
            <a:grpSpLocks/>
          </p:cNvGrpSpPr>
          <p:nvPr/>
        </p:nvGrpSpPr>
        <p:grpSpPr bwMode="auto">
          <a:xfrm>
            <a:off x="0" y="4287838"/>
            <a:ext cx="2798763" cy="479425"/>
            <a:chOff x="0" y="4288024"/>
            <a:chExt cx="2798764" cy="478668"/>
          </a:xfrm>
        </p:grpSpPr>
        <p:sp>
          <p:nvSpPr>
            <p:cNvPr id="63" name="Rectangle 62"/>
            <p:cNvSpPr>
              <a:spLocks noChangeArrowheads="1"/>
            </p:cNvSpPr>
            <p:nvPr/>
          </p:nvSpPr>
          <p:spPr bwMode="auto">
            <a:xfrm>
              <a:off x="0" y="4288024"/>
              <a:ext cx="2798764" cy="478668"/>
            </a:xfrm>
            <a:prstGeom prst="rect">
              <a:avLst/>
            </a:prstGeom>
            <a:gradFill rotWithShape="1">
              <a:gsLst>
                <a:gs pos="0">
                  <a:srgbClr val="EDEDED"/>
                </a:gs>
                <a:gs pos="64999">
                  <a:srgbClr val="D0D0D0"/>
                </a:gs>
                <a:gs pos="100000">
                  <a:srgbClr val="BCBCBC"/>
                </a:gs>
              </a:gsLst>
              <a:lin ang="5400000" scaled="1"/>
            </a:gradFill>
            <a:ln w="9525">
              <a:noFill/>
              <a:miter lim="800000"/>
              <a:headEnd/>
              <a:tailEnd/>
            </a:ln>
            <a:effectLst>
              <a:outerShdw dist="20000" dir="5400000" rotWithShape="0">
                <a:srgbClr val="808080">
                  <a:alpha val="37999"/>
                </a:srgbClr>
              </a:outerShdw>
            </a:effectLst>
          </p:spPr>
          <p:txBody>
            <a:bodyPr/>
            <a:lstStyle/>
            <a:p>
              <a:pPr fontAlgn="auto">
                <a:spcBef>
                  <a:spcPts val="0"/>
                </a:spcBef>
                <a:spcAft>
                  <a:spcPts val="0"/>
                </a:spcAft>
                <a:defRPr/>
              </a:pPr>
              <a:endParaRPr lang="en-US" dirty="0">
                <a:latin typeface="+mn-lt"/>
                <a:ea typeface="MS PGothic" pitchFamily="34" charset="-128"/>
                <a:cs typeface="MS PGothic" pitchFamily="34" charset="-128"/>
              </a:endParaRPr>
            </a:p>
          </p:txBody>
        </p:sp>
        <p:sp>
          <p:nvSpPr>
            <p:cNvPr id="94255" name="TextBox 15"/>
            <p:cNvSpPr txBox="1">
              <a:spLocks noChangeArrowheads="1"/>
            </p:cNvSpPr>
            <p:nvPr/>
          </p:nvSpPr>
          <p:spPr bwMode="auto">
            <a:xfrm>
              <a:off x="181616" y="4292779"/>
              <a:ext cx="2584450" cy="4571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MS PGothic" charset="0"/>
                  <a:cs typeface="MS PGothic" charset="0"/>
                </a:defRPr>
              </a:lvl1pPr>
              <a:lvl2pPr marL="742950" indent="-285750" eaLnBrk="0" hangingPunct="0">
                <a:defRPr sz="2400">
                  <a:solidFill>
                    <a:schemeClr val="tx1"/>
                  </a:solidFill>
                  <a:latin typeface="Arial" charset="0"/>
                  <a:ea typeface="MS PGothic" charset="0"/>
                  <a:cs typeface="MS PGothic" charset="0"/>
                </a:defRPr>
              </a:lvl2pPr>
              <a:lvl3pPr marL="1143000" indent="-228600" eaLnBrk="0" hangingPunct="0">
                <a:defRPr sz="2400">
                  <a:solidFill>
                    <a:schemeClr val="tx1"/>
                  </a:solidFill>
                  <a:latin typeface="Arial" charset="0"/>
                  <a:ea typeface="MS PGothic" charset="0"/>
                  <a:cs typeface="MS PGothic" charset="0"/>
                </a:defRPr>
              </a:lvl3pPr>
              <a:lvl4pPr marL="1600200" indent="-228600" eaLnBrk="0" hangingPunct="0">
                <a:defRPr sz="2400">
                  <a:solidFill>
                    <a:schemeClr val="tx1"/>
                  </a:solidFill>
                  <a:latin typeface="Arial" charset="0"/>
                  <a:ea typeface="MS PGothic" charset="0"/>
                  <a:cs typeface="MS PGothic" charset="0"/>
                </a:defRPr>
              </a:lvl4pPr>
              <a:lvl5pPr marL="2057400" indent="-228600" eaLnBrk="0" hangingPunct="0">
                <a:defRPr sz="2400">
                  <a:solidFill>
                    <a:schemeClr val="tx1"/>
                  </a:solidFill>
                  <a:latin typeface="Arial"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Arial"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Arial"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Arial"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Arial" charset="0"/>
                  <a:ea typeface="MS PGothic" charset="0"/>
                  <a:cs typeface="MS PGothic" charset="0"/>
                </a:defRPr>
              </a:lvl9pPr>
            </a:lstStyle>
            <a:p>
              <a:r>
                <a:rPr lang="en-US" sz="1200" b="1"/>
                <a:t>Integrated Web Filtering</a:t>
              </a:r>
            </a:p>
            <a:p>
              <a:r>
                <a:rPr lang="en-US" sz="1200"/>
                <a:t>Blocks access to malicious Website</a:t>
              </a:r>
            </a:p>
          </p:txBody>
        </p:sp>
      </p:grpSp>
      <p:grpSp>
        <p:nvGrpSpPr>
          <p:cNvPr id="3" name="Group 47"/>
          <p:cNvGrpSpPr>
            <a:grpSpLocks/>
          </p:cNvGrpSpPr>
          <p:nvPr/>
        </p:nvGrpSpPr>
        <p:grpSpPr bwMode="auto">
          <a:xfrm>
            <a:off x="0" y="4864100"/>
            <a:ext cx="2798763" cy="477838"/>
            <a:chOff x="0" y="4864217"/>
            <a:chExt cx="2798764" cy="478232"/>
          </a:xfrm>
        </p:grpSpPr>
        <p:sp>
          <p:nvSpPr>
            <p:cNvPr id="64" name="Rectangle 63"/>
            <p:cNvSpPr>
              <a:spLocks noChangeArrowheads="1"/>
            </p:cNvSpPr>
            <p:nvPr/>
          </p:nvSpPr>
          <p:spPr bwMode="auto">
            <a:xfrm>
              <a:off x="0" y="4864217"/>
              <a:ext cx="2798764" cy="478232"/>
            </a:xfrm>
            <a:prstGeom prst="rect">
              <a:avLst/>
            </a:prstGeom>
            <a:gradFill rotWithShape="1">
              <a:gsLst>
                <a:gs pos="0">
                  <a:srgbClr val="EDEDED"/>
                </a:gs>
                <a:gs pos="64999">
                  <a:srgbClr val="D0D0D0"/>
                </a:gs>
                <a:gs pos="100000">
                  <a:srgbClr val="BCBCBC"/>
                </a:gs>
              </a:gsLst>
              <a:lin ang="5400000" scaled="1"/>
            </a:gradFill>
            <a:ln w="9525">
              <a:noFill/>
              <a:miter lim="800000"/>
              <a:headEnd/>
              <a:tailEnd/>
            </a:ln>
            <a:effectLst>
              <a:outerShdw dist="20000" dir="5400000" rotWithShape="0">
                <a:srgbClr val="808080">
                  <a:alpha val="37999"/>
                </a:srgbClr>
              </a:outerShdw>
            </a:effectLst>
          </p:spPr>
          <p:txBody>
            <a:bodyPr/>
            <a:lstStyle/>
            <a:p>
              <a:pPr fontAlgn="auto">
                <a:spcBef>
                  <a:spcPts val="0"/>
                </a:spcBef>
                <a:spcAft>
                  <a:spcPts val="0"/>
                </a:spcAft>
                <a:defRPr/>
              </a:pPr>
              <a:endParaRPr lang="en-US" dirty="0">
                <a:latin typeface="+mn-lt"/>
                <a:ea typeface="MS PGothic" pitchFamily="34" charset="-128"/>
                <a:cs typeface="MS PGothic" pitchFamily="34" charset="-128"/>
              </a:endParaRPr>
            </a:p>
          </p:txBody>
        </p:sp>
        <p:sp>
          <p:nvSpPr>
            <p:cNvPr id="94253" name="TextBox 17"/>
            <p:cNvSpPr txBox="1">
              <a:spLocks noChangeArrowheads="1"/>
            </p:cNvSpPr>
            <p:nvPr/>
          </p:nvSpPr>
          <p:spPr bwMode="auto">
            <a:xfrm>
              <a:off x="185525" y="4873746"/>
              <a:ext cx="1878012"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MS PGothic" charset="0"/>
                  <a:cs typeface="MS PGothic" charset="0"/>
                </a:defRPr>
              </a:lvl1pPr>
              <a:lvl2pPr marL="742950" indent="-285750" eaLnBrk="0" hangingPunct="0">
                <a:defRPr sz="2400">
                  <a:solidFill>
                    <a:schemeClr val="tx1"/>
                  </a:solidFill>
                  <a:latin typeface="Arial" charset="0"/>
                  <a:ea typeface="MS PGothic" charset="0"/>
                  <a:cs typeface="MS PGothic" charset="0"/>
                </a:defRPr>
              </a:lvl2pPr>
              <a:lvl3pPr marL="1143000" indent="-228600" eaLnBrk="0" hangingPunct="0">
                <a:defRPr sz="2400">
                  <a:solidFill>
                    <a:schemeClr val="tx1"/>
                  </a:solidFill>
                  <a:latin typeface="Arial" charset="0"/>
                  <a:ea typeface="MS PGothic" charset="0"/>
                  <a:cs typeface="MS PGothic" charset="0"/>
                </a:defRPr>
              </a:lvl3pPr>
              <a:lvl4pPr marL="1600200" indent="-228600" eaLnBrk="0" hangingPunct="0">
                <a:defRPr sz="2400">
                  <a:solidFill>
                    <a:schemeClr val="tx1"/>
                  </a:solidFill>
                  <a:latin typeface="Arial" charset="0"/>
                  <a:ea typeface="MS PGothic" charset="0"/>
                  <a:cs typeface="MS PGothic" charset="0"/>
                </a:defRPr>
              </a:lvl4pPr>
              <a:lvl5pPr marL="2057400" indent="-228600" eaLnBrk="0" hangingPunct="0">
                <a:defRPr sz="2400">
                  <a:solidFill>
                    <a:schemeClr val="tx1"/>
                  </a:solidFill>
                  <a:latin typeface="Arial"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Arial"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Arial"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Arial"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Arial" charset="0"/>
                  <a:ea typeface="MS PGothic" charset="0"/>
                  <a:cs typeface="MS PGothic" charset="0"/>
                </a:defRPr>
              </a:lvl9pPr>
            </a:lstStyle>
            <a:p>
              <a:r>
                <a:rPr lang="en-US" sz="1200" b="1"/>
                <a:t>Network Antivirus</a:t>
              </a:r>
            </a:p>
            <a:p>
              <a:r>
                <a:rPr lang="en-US" sz="1200"/>
                <a:t>Blocks download of virus</a:t>
              </a:r>
            </a:p>
          </p:txBody>
        </p:sp>
      </p:grpSp>
      <p:grpSp>
        <p:nvGrpSpPr>
          <p:cNvPr id="4" name="Group 48"/>
          <p:cNvGrpSpPr>
            <a:grpSpLocks/>
          </p:cNvGrpSpPr>
          <p:nvPr/>
        </p:nvGrpSpPr>
        <p:grpSpPr bwMode="auto">
          <a:xfrm>
            <a:off x="0" y="5448300"/>
            <a:ext cx="2798763" cy="477838"/>
            <a:chOff x="0" y="5447874"/>
            <a:chExt cx="2798764" cy="478172"/>
          </a:xfrm>
        </p:grpSpPr>
        <p:sp>
          <p:nvSpPr>
            <p:cNvPr id="65" name="Rectangle 64"/>
            <p:cNvSpPr>
              <a:spLocks noChangeArrowheads="1"/>
            </p:cNvSpPr>
            <p:nvPr/>
          </p:nvSpPr>
          <p:spPr bwMode="auto">
            <a:xfrm>
              <a:off x="0" y="5447874"/>
              <a:ext cx="2798764" cy="478172"/>
            </a:xfrm>
            <a:prstGeom prst="rect">
              <a:avLst/>
            </a:prstGeom>
            <a:gradFill rotWithShape="1">
              <a:gsLst>
                <a:gs pos="0">
                  <a:srgbClr val="EDEDED"/>
                </a:gs>
                <a:gs pos="64999">
                  <a:srgbClr val="D0D0D0"/>
                </a:gs>
                <a:gs pos="100000">
                  <a:srgbClr val="BCBCBC"/>
                </a:gs>
              </a:gsLst>
              <a:lin ang="5400000" scaled="1"/>
            </a:gradFill>
            <a:ln w="9525">
              <a:noFill/>
              <a:miter lim="800000"/>
              <a:headEnd/>
              <a:tailEnd/>
            </a:ln>
            <a:effectLst>
              <a:outerShdw dist="20000" dir="5400000" rotWithShape="0">
                <a:srgbClr val="808080">
                  <a:alpha val="37999"/>
                </a:srgbClr>
              </a:outerShdw>
            </a:effectLst>
          </p:spPr>
          <p:txBody>
            <a:bodyPr/>
            <a:lstStyle/>
            <a:p>
              <a:pPr fontAlgn="auto">
                <a:spcBef>
                  <a:spcPts val="0"/>
                </a:spcBef>
                <a:spcAft>
                  <a:spcPts val="0"/>
                </a:spcAft>
                <a:defRPr/>
              </a:pPr>
              <a:endParaRPr lang="en-US" dirty="0">
                <a:latin typeface="+mn-lt"/>
                <a:ea typeface="MS PGothic" pitchFamily="34" charset="-128"/>
                <a:cs typeface="MS PGothic" pitchFamily="34" charset="-128"/>
              </a:endParaRPr>
            </a:p>
          </p:txBody>
        </p:sp>
        <p:sp>
          <p:nvSpPr>
            <p:cNvPr id="94251" name="TextBox 22"/>
            <p:cNvSpPr txBox="1">
              <a:spLocks noChangeArrowheads="1"/>
            </p:cNvSpPr>
            <p:nvPr/>
          </p:nvSpPr>
          <p:spPr bwMode="auto">
            <a:xfrm>
              <a:off x="183443" y="5452681"/>
              <a:ext cx="2254250" cy="4619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MS PGothic" charset="0"/>
                  <a:cs typeface="MS PGothic" charset="0"/>
                </a:defRPr>
              </a:lvl1pPr>
              <a:lvl2pPr marL="742950" indent="-285750" eaLnBrk="0" hangingPunct="0">
                <a:defRPr sz="2400">
                  <a:solidFill>
                    <a:schemeClr val="tx1"/>
                  </a:solidFill>
                  <a:latin typeface="Arial" charset="0"/>
                  <a:ea typeface="MS PGothic" charset="0"/>
                  <a:cs typeface="MS PGothic" charset="0"/>
                </a:defRPr>
              </a:lvl2pPr>
              <a:lvl3pPr marL="1143000" indent="-228600" eaLnBrk="0" hangingPunct="0">
                <a:defRPr sz="2400">
                  <a:solidFill>
                    <a:schemeClr val="tx1"/>
                  </a:solidFill>
                  <a:latin typeface="Arial" charset="0"/>
                  <a:ea typeface="MS PGothic" charset="0"/>
                  <a:cs typeface="MS PGothic" charset="0"/>
                </a:defRPr>
              </a:lvl3pPr>
              <a:lvl4pPr marL="1600200" indent="-228600" eaLnBrk="0" hangingPunct="0">
                <a:defRPr sz="2400">
                  <a:solidFill>
                    <a:schemeClr val="tx1"/>
                  </a:solidFill>
                  <a:latin typeface="Arial" charset="0"/>
                  <a:ea typeface="MS PGothic" charset="0"/>
                  <a:cs typeface="MS PGothic" charset="0"/>
                </a:defRPr>
              </a:lvl4pPr>
              <a:lvl5pPr marL="2057400" indent="-228600" eaLnBrk="0" hangingPunct="0">
                <a:defRPr sz="2400">
                  <a:solidFill>
                    <a:schemeClr val="tx1"/>
                  </a:solidFill>
                  <a:latin typeface="Arial"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Arial"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Arial"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Arial"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Arial" charset="0"/>
                  <a:ea typeface="MS PGothic" charset="0"/>
                  <a:cs typeface="MS PGothic" charset="0"/>
                </a:defRPr>
              </a:lvl9pPr>
            </a:lstStyle>
            <a:p>
              <a:r>
                <a:rPr lang="en-US" sz="1200" b="1"/>
                <a:t>Intrusion Protection</a:t>
              </a:r>
            </a:p>
            <a:p>
              <a:r>
                <a:rPr lang="en-US" sz="1200"/>
                <a:t>Blocks the spread of the worm</a:t>
              </a:r>
            </a:p>
          </p:txBody>
        </p:sp>
      </p:grpSp>
      <p:sp>
        <p:nvSpPr>
          <p:cNvPr id="84" name="Oval 83"/>
          <p:cNvSpPr/>
          <p:nvPr/>
        </p:nvSpPr>
        <p:spPr bwMode="auto">
          <a:xfrm>
            <a:off x="8253551" y="2819814"/>
            <a:ext cx="266700" cy="266700"/>
          </a:xfrm>
          <a:prstGeom prst="ellipse">
            <a:avLst/>
          </a:prstGeom>
          <a:solidFill>
            <a:srgbClr val="008C82">
              <a:alpha val="81000"/>
            </a:srgbClr>
          </a:solidFill>
          <a:ln w="12700" cap="flat" cmpd="sng" algn="ctr">
            <a:solidFill>
              <a:srgbClr val="008C82">
                <a:alpha val="81000"/>
              </a:srgbClr>
            </a:solidFill>
            <a:prstDash val="solid"/>
            <a:round/>
            <a:headEnd type="none" w="med" len="med"/>
            <a:tailEnd type="none" w="med" len="med"/>
          </a:ln>
          <a:effectLst/>
          <a:scene3d>
            <a:camera prst="isometricLeftUp">
              <a:rot lat="2100000" lon="2700000" rev="0"/>
            </a:camera>
            <a:lightRig rig="chilly" dir="t"/>
          </a:scene3d>
          <a:sp3d extrusionH="508000" prstMaterial="powder">
            <a:bevelT prst="relaxedInset"/>
          </a:sp3d>
        </p:spPr>
        <p:txBody>
          <a:bodyPr/>
          <a:lstStyle/>
          <a:p>
            <a:pPr fontAlgn="auto">
              <a:spcBef>
                <a:spcPts val="0"/>
              </a:spcBef>
              <a:spcAft>
                <a:spcPts val="0"/>
              </a:spcAft>
              <a:defRPr/>
            </a:pPr>
            <a:endParaRPr lang="en-US" dirty="0">
              <a:latin typeface="+mn-lt"/>
              <a:ea typeface="MS PGothic" pitchFamily="34" charset="-128"/>
              <a:cs typeface="MS PGothic" pitchFamily="34" charset="-128"/>
            </a:endParaRPr>
          </a:p>
          <a:p>
            <a:pPr fontAlgn="auto">
              <a:spcBef>
                <a:spcPts val="0"/>
              </a:spcBef>
              <a:spcAft>
                <a:spcPts val="0"/>
              </a:spcAft>
              <a:defRPr/>
            </a:pPr>
            <a:endParaRPr lang="en-US" dirty="0">
              <a:latin typeface="+mn-lt"/>
              <a:ea typeface="MS PGothic" pitchFamily="34" charset="-128"/>
              <a:cs typeface="MS PGothic" pitchFamily="34" charset="-128"/>
            </a:endParaRPr>
          </a:p>
          <a:p>
            <a:pPr fontAlgn="auto">
              <a:spcBef>
                <a:spcPts val="0"/>
              </a:spcBef>
              <a:spcAft>
                <a:spcPts val="0"/>
              </a:spcAft>
              <a:defRPr/>
            </a:pPr>
            <a:endParaRPr lang="en-US" dirty="0">
              <a:latin typeface="+mn-lt"/>
              <a:ea typeface="MS PGothic" pitchFamily="34" charset="-128"/>
              <a:cs typeface="MS PGothic" pitchFamily="34" charset="-128"/>
            </a:endParaRPr>
          </a:p>
        </p:txBody>
      </p:sp>
      <p:sp>
        <p:nvSpPr>
          <p:cNvPr id="69" name="Oval 68"/>
          <p:cNvSpPr/>
          <p:nvPr/>
        </p:nvSpPr>
        <p:spPr bwMode="auto">
          <a:xfrm>
            <a:off x="8025037" y="3298473"/>
            <a:ext cx="266700" cy="266700"/>
          </a:xfrm>
          <a:prstGeom prst="ellipse">
            <a:avLst/>
          </a:prstGeom>
          <a:solidFill>
            <a:srgbClr val="FFFF00">
              <a:alpha val="81000"/>
            </a:srgbClr>
          </a:solidFill>
          <a:ln w="12700" cap="flat" cmpd="sng" algn="ctr">
            <a:solidFill>
              <a:srgbClr val="FFFF00">
                <a:alpha val="81000"/>
              </a:srgbClr>
            </a:solidFill>
            <a:prstDash val="solid"/>
            <a:round/>
            <a:headEnd type="none" w="med" len="med"/>
            <a:tailEnd type="none" w="med" len="med"/>
          </a:ln>
          <a:effectLst/>
          <a:scene3d>
            <a:camera prst="isometricLeftUp">
              <a:rot lat="2100000" lon="2700000" rev="0"/>
            </a:camera>
            <a:lightRig rig="chilly" dir="t"/>
          </a:scene3d>
          <a:sp3d extrusionH="914400" prstMaterial="powder">
            <a:bevelT prst="relaxedInset"/>
          </a:sp3d>
        </p:spPr>
        <p:txBody>
          <a:bodyPr/>
          <a:lstStyle/>
          <a:p>
            <a:pPr fontAlgn="auto">
              <a:spcBef>
                <a:spcPts val="0"/>
              </a:spcBef>
              <a:spcAft>
                <a:spcPts val="0"/>
              </a:spcAft>
              <a:defRPr/>
            </a:pPr>
            <a:endParaRPr lang="en-US" dirty="0">
              <a:latin typeface="+mn-lt"/>
              <a:ea typeface="MS PGothic" pitchFamily="34" charset="-128"/>
              <a:cs typeface="MS PGothic" pitchFamily="34" charset="-128"/>
            </a:endParaRPr>
          </a:p>
        </p:txBody>
      </p:sp>
      <p:pic>
        <p:nvPicPr>
          <p:cNvPr id="48" name="Picture 47" descr="Firewall_Icon.png"/>
          <p:cNvPicPr>
            <a:picLocks noChangeAspect="1"/>
          </p:cNvPicPr>
          <p:nvPr/>
        </p:nvPicPr>
        <p:blipFill>
          <a:blip r:embed="rId7"/>
          <a:stretch>
            <a:fillRect/>
          </a:stretch>
        </p:blipFill>
        <p:spPr>
          <a:xfrm>
            <a:off x="6900451" y="2401671"/>
            <a:ext cx="2097888" cy="1831658"/>
          </a:xfrm>
          <a:prstGeom prst="rect">
            <a:avLst/>
          </a:prstGeom>
          <a:effectLst>
            <a:reflection blurRad="6350" stA="52000" endA="300" endPos="35000" dir="5400000" sy="-100000" algn="bl" rotWithShape="0"/>
          </a:effectLst>
          <a:scene3d>
            <a:camera prst="isometricLeftUp">
              <a:rot lat="2100000" lon="2700000" rev="0"/>
            </a:camera>
            <a:lightRig rig="soft" dir="t"/>
          </a:scene3d>
          <a:sp3d prstMaterial="matte"/>
        </p:spPr>
      </p:pic>
      <p:sp>
        <p:nvSpPr>
          <p:cNvPr id="49" name="TextBox 48"/>
          <p:cNvSpPr txBox="1"/>
          <p:nvPr/>
        </p:nvSpPr>
        <p:spPr>
          <a:xfrm>
            <a:off x="7812769" y="4288485"/>
            <a:ext cx="1098916" cy="307777"/>
          </a:xfrm>
          <a:prstGeom prst="rect">
            <a:avLst/>
          </a:prstGeom>
          <a:noFill/>
          <a:scene3d>
            <a:camera prst="isometricBottomUp">
              <a:rot lat="2124000" lon="18882001" rev="17987999"/>
            </a:camera>
            <a:lightRig rig="threePt" dir="t"/>
          </a:scene3d>
        </p:spPr>
        <p:txBody>
          <a:bodyPr wrap="none">
            <a:spAutoFit/>
          </a:bodyPr>
          <a:lstStyle/>
          <a:p>
            <a:pPr fontAlgn="auto">
              <a:spcBef>
                <a:spcPts val="0"/>
              </a:spcBef>
              <a:spcAft>
                <a:spcPts val="0"/>
              </a:spcAft>
              <a:defRPr/>
            </a:pPr>
            <a:r>
              <a:rPr lang="en-US" sz="1400" b="1" dirty="0">
                <a:latin typeface="+mn-lt"/>
                <a:ea typeface="MS PGothic" pitchFamily="34" charset="-128"/>
                <a:cs typeface="MS PGothic" pitchFamily="34" charset="-128"/>
              </a:rPr>
              <a:t>FIREWALL</a:t>
            </a:r>
          </a:p>
        </p:txBody>
      </p:sp>
      <p:sp>
        <p:nvSpPr>
          <p:cNvPr id="100" name="Oval 99"/>
          <p:cNvSpPr/>
          <p:nvPr/>
        </p:nvSpPr>
        <p:spPr bwMode="auto">
          <a:xfrm>
            <a:off x="6619999" y="3040176"/>
            <a:ext cx="266700" cy="266700"/>
          </a:xfrm>
          <a:prstGeom prst="ellipse">
            <a:avLst/>
          </a:prstGeom>
          <a:solidFill>
            <a:srgbClr val="FF0000">
              <a:alpha val="81000"/>
            </a:srgbClr>
          </a:solidFill>
          <a:ln w="12700" cap="flat" cmpd="sng" algn="ctr">
            <a:solidFill>
              <a:srgbClr val="FF0000">
                <a:alpha val="81000"/>
              </a:srgbClr>
            </a:solidFill>
            <a:prstDash val="solid"/>
            <a:round/>
            <a:headEnd type="none" w="med" len="med"/>
            <a:tailEnd type="none" w="med" len="med"/>
          </a:ln>
          <a:effectLst/>
          <a:scene3d>
            <a:camera prst="isometricLeftUp">
              <a:rot lat="2100000" lon="2700000" rev="0"/>
            </a:camera>
            <a:lightRig rig="chilly" dir="t"/>
          </a:scene3d>
          <a:sp3d extrusionH="914400" prstMaterial="powder">
            <a:bevelT prst="relaxedInset"/>
          </a:sp3d>
        </p:spPr>
        <p:txBody>
          <a:bodyPr/>
          <a:lstStyle/>
          <a:p>
            <a:pPr fontAlgn="auto">
              <a:spcBef>
                <a:spcPts val="0"/>
              </a:spcBef>
              <a:spcAft>
                <a:spcPts val="0"/>
              </a:spcAft>
              <a:defRPr/>
            </a:pPr>
            <a:r>
              <a:rPr lang="en-US" dirty="0">
                <a:latin typeface="+mn-lt"/>
                <a:ea typeface="MS PGothic" pitchFamily="34" charset="-128"/>
                <a:cs typeface="MS PGothic" pitchFamily="34" charset="-128"/>
              </a:rPr>
              <a:t> </a:t>
            </a:r>
          </a:p>
        </p:txBody>
      </p:sp>
      <p:sp>
        <p:nvSpPr>
          <p:cNvPr id="58" name="TextBox 57"/>
          <p:cNvSpPr txBox="1">
            <a:spLocks noChangeArrowheads="1"/>
          </p:cNvSpPr>
          <p:nvPr/>
        </p:nvSpPr>
        <p:spPr bwMode="auto">
          <a:xfrm>
            <a:off x="4652963" y="2276475"/>
            <a:ext cx="2268537" cy="95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MS PGothic" charset="0"/>
                <a:cs typeface="MS PGothic" charset="0"/>
              </a:defRPr>
            </a:lvl1pPr>
            <a:lvl2pPr marL="742950" indent="-285750" eaLnBrk="0" hangingPunct="0">
              <a:defRPr sz="2400">
                <a:solidFill>
                  <a:schemeClr val="tx1"/>
                </a:solidFill>
                <a:latin typeface="Arial" charset="0"/>
                <a:ea typeface="MS PGothic" charset="0"/>
                <a:cs typeface="MS PGothic" charset="0"/>
              </a:defRPr>
            </a:lvl2pPr>
            <a:lvl3pPr marL="1143000" indent="-228600" eaLnBrk="0" hangingPunct="0">
              <a:defRPr sz="2400">
                <a:solidFill>
                  <a:schemeClr val="tx1"/>
                </a:solidFill>
                <a:latin typeface="Arial" charset="0"/>
                <a:ea typeface="MS PGothic" charset="0"/>
                <a:cs typeface="MS PGothic" charset="0"/>
              </a:defRPr>
            </a:lvl3pPr>
            <a:lvl4pPr marL="1600200" indent="-228600" eaLnBrk="0" hangingPunct="0">
              <a:defRPr sz="2400">
                <a:solidFill>
                  <a:schemeClr val="tx1"/>
                </a:solidFill>
                <a:latin typeface="Arial" charset="0"/>
                <a:ea typeface="MS PGothic" charset="0"/>
                <a:cs typeface="MS PGothic" charset="0"/>
              </a:defRPr>
            </a:lvl4pPr>
            <a:lvl5pPr marL="2057400" indent="-228600" eaLnBrk="0" hangingPunct="0">
              <a:defRPr sz="2400">
                <a:solidFill>
                  <a:schemeClr val="tx1"/>
                </a:solidFill>
                <a:latin typeface="Arial"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Arial"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Arial"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Arial"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Arial" charset="0"/>
                <a:ea typeface="MS PGothic" charset="0"/>
                <a:cs typeface="MS PGothic" charset="0"/>
              </a:defRPr>
            </a:lvl9pPr>
          </a:lstStyle>
          <a:p>
            <a:r>
              <a:rPr lang="en-US" sz="1400" b="1"/>
              <a:t>Error message:</a:t>
            </a:r>
          </a:p>
          <a:p>
            <a:r>
              <a:rPr lang="ja-JP" altLang="en-US" sz="1400"/>
              <a:t>“</a:t>
            </a:r>
            <a:r>
              <a:rPr lang="en-US" altLang="ja-JP" sz="1400"/>
              <a:t>Drops</a:t>
            </a:r>
            <a:r>
              <a:rPr lang="ja-JP" altLang="en-US" sz="1400"/>
              <a:t>”</a:t>
            </a:r>
            <a:r>
              <a:rPr lang="en-US" altLang="ja-JP" sz="1400"/>
              <a:t> copy of itself on system and  attempts to propagate</a:t>
            </a:r>
            <a:endParaRPr lang="en-US" sz="1400"/>
          </a:p>
        </p:txBody>
      </p:sp>
      <p:sp>
        <p:nvSpPr>
          <p:cNvPr id="83" name="Oval 82"/>
          <p:cNvSpPr/>
          <p:nvPr/>
        </p:nvSpPr>
        <p:spPr bwMode="auto">
          <a:xfrm>
            <a:off x="7393823" y="3326485"/>
            <a:ext cx="266700" cy="266700"/>
          </a:xfrm>
          <a:prstGeom prst="ellipse">
            <a:avLst/>
          </a:prstGeom>
          <a:solidFill>
            <a:srgbClr val="008C82">
              <a:alpha val="81000"/>
            </a:srgbClr>
          </a:solidFill>
          <a:ln w="12700" cap="flat" cmpd="sng" algn="ctr">
            <a:solidFill>
              <a:srgbClr val="008C82">
                <a:alpha val="81000"/>
              </a:srgbClr>
            </a:solidFill>
            <a:prstDash val="solid"/>
            <a:round/>
            <a:headEnd type="none" w="med" len="med"/>
            <a:tailEnd type="none" w="med" len="med"/>
          </a:ln>
          <a:effectLst/>
          <a:scene3d>
            <a:camera prst="isometricLeftUp">
              <a:rot lat="2100000" lon="2700000" rev="0"/>
            </a:camera>
            <a:lightRig rig="chilly" dir="t"/>
          </a:scene3d>
          <a:sp3d extrusionH="889000" prstMaterial="powder">
            <a:bevelT prst="relaxedInset"/>
          </a:sp3d>
        </p:spPr>
        <p:txBody>
          <a:bodyPr/>
          <a:lstStyle/>
          <a:p>
            <a:pPr fontAlgn="auto">
              <a:spcBef>
                <a:spcPts val="0"/>
              </a:spcBef>
              <a:spcAft>
                <a:spcPts val="0"/>
              </a:spcAft>
              <a:defRPr/>
            </a:pPr>
            <a:endParaRPr lang="en-US" dirty="0">
              <a:latin typeface="+mn-lt"/>
              <a:ea typeface="MS PGothic" pitchFamily="34" charset="-128"/>
              <a:cs typeface="MS PGothic" pitchFamily="34" charset="-128"/>
            </a:endParaRPr>
          </a:p>
          <a:p>
            <a:pPr fontAlgn="auto">
              <a:spcBef>
                <a:spcPts val="0"/>
              </a:spcBef>
              <a:spcAft>
                <a:spcPts val="0"/>
              </a:spcAft>
              <a:defRPr/>
            </a:pPr>
            <a:endParaRPr lang="en-US" dirty="0">
              <a:latin typeface="+mn-lt"/>
              <a:ea typeface="MS PGothic" pitchFamily="34" charset="-128"/>
              <a:cs typeface="MS PGothic" pitchFamily="34" charset="-128"/>
            </a:endParaRPr>
          </a:p>
          <a:p>
            <a:pPr fontAlgn="auto">
              <a:spcBef>
                <a:spcPts val="0"/>
              </a:spcBef>
              <a:spcAft>
                <a:spcPts val="0"/>
              </a:spcAft>
              <a:defRPr/>
            </a:pPr>
            <a:endParaRPr lang="en-US" dirty="0">
              <a:latin typeface="+mn-lt"/>
              <a:ea typeface="MS PGothic" pitchFamily="34" charset="-128"/>
              <a:cs typeface="MS PGothic" pitchFamily="34" charset="-128"/>
            </a:endParaRPr>
          </a:p>
        </p:txBody>
      </p:sp>
      <p:sp>
        <p:nvSpPr>
          <p:cNvPr id="20" name="Oval 19"/>
          <p:cNvSpPr/>
          <p:nvPr/>
        </p:nvSpPr>
        <p:spPr bwMode="auto">
          <a:xfrm>
            <a:off x="7157273" y="3805148"/>
            <a:ext cx="266700" cy="266700"/>
          </a:xfrm>
          <a:prstGeom prst="ellipse">
            <a:avLst/>
          </a:prstGeom>
          <a:solidFill>
            <a:srgbClr val="FFFF00">
              <a:alpha val="81000"/>
            </a:srgbClr>
          </a:solidFill>
          <a:ln w="12700" cap="flat" cmpd="sng" algn="ctr">
            <a:solidFill>
              <a:srgbClr val="FFFF00">
                <a:alpha val="81000"/>
              </a:srgbClr>
            </a:solidFill>
            <a:prstDash val="solid"/>
            <a:round/>
            <a:headEnd type="none" w="med" len="med"/>
            <a:tailEnd type="none" w="med" len="med"/>
          </a:ln>
          <a:effectLst/>
          <a:scene3d>
            <a:camera prst="isometricLeftUp">
              <a:rot lat="2100000" lon="2700000" rev="0"/>
            </a:camera>
            <a:lightRig rig="chilly" dir="t"/>
          </a:scene3d>
          <a:sp3d extrusionH="914400" prstMaterial="powder">
            <a:bevelT prst="relaxedInset"/>
          </a:sp3d>
        </p:spPr>
        <p:txBody>
          <a:bodyPr/>
          <a:lstStyle/>
          <a:p>
            <a:pPr fontAlgn="auto">
              <a:spcBef>
                <a:spcPts val="0"/>
              </a:spcBef>
              <a:spcAft>
                <a:spcPts val="0"/>
              </a:spcAft>
              <a:defRPr/>
            </a:pPr>
            <a:endParaRPr lang="en-US" dirty="0">
              <a:latin typeface="+mn-lt"/>
              <a:ea typeface="MS PGothic" pitchFamily="34" charset="-128"/>
              <a:cs typeface="MS PGothic" pitchFamily="34" charset="-128"/>
            </a:endParaRPr>
          </a:p>
        </p:txBody>
      </p:sp>
      <p:pic>
        <p:nvPicPr>
          <p:cNvPr id="12" name="Picture 11" descr="Firewall_Icon.png"/>
          <p:cNvPicPr>
            <a:picLocks noChangeAspect="1"/>
          </p:cNvPicPr>
          <p:nvPr/>
        </p:nvPicPr>
        <p:blipFill>
          <a:blip r:embed="rId8"/>
          <a:stretch>
            <a:fillRect/>
          </a:stretch>
        </p:blipFill>
        <p:spPr>
          <a:xfrm>
            <a:off x="6203066" y="2936992"/>
            <a:ext cx="2110155" cy="1831658"/>
          </a:xfrm>
          <a:prstGeom prst="rect">
            <a:avLst/>
          </a:prstGeom>
          <a:effectLst>
            <a:reflection blurRad="6350" stA="52000" endA="300" endPos="35000" dir="5400000" sy="-100000" algn="bl" rotWithShape="0"/>
          </a:effectLst>
          <a:scene3d>
            <a:camera prst="isometricLeftUp">
              <a:rot lat="2100000" lon="2700000" rev="0"/>
            </a:camera>
            <a:lightRig rig="soft" dir="t"/>
          </a:scene3d>
          <a:sp3d prstMaterial="matte"/>
        </p:spPr>
      </p:pic>
      <p:sp>
        <p:nvSpPr>
          <p:cNvPr id="45" name="TextBox 44"/>
          <p:cNvSpPr txBox="1"/>
          <p:nvPr/>
        </p:nvSpPr>
        <p:spPr>
          <a:xfrm>
            <a:off x="6960087" y="4908225"/>
            <a:ext cx="1587557" cy="307777"/>
          </a:xfrm>
          <a:prstGeom prst="rect">
            <a:avLst/>
          </a:prstGeom>
          <a:noFill/>
          <a:scene3d>
            <a:camera prst="isometricBottomUp">
              <a:rot lat="2124000" lon="18882001" rev="17987999"/>
            </a:camera>
            <a:lightRig rig="threePt" dir="t"/>
          </a:scene3d>
        </p:spPr>
        <p:txBody>
          <a:bodyPr wrap="none">
            <a:spAutoFit/>
          </a:bodyPr>
          <a:lstStyle/>
          <a:p>
            <a:pPr fontAlgn="auto">
              <a:spcBef>
                <a:spcPts val="0"/>
              </a:spcBef>
              <a:spcAft>
                <a:spcPts val="0"/>
              </a:spcAft>
              <a:defRPr/>
            </a:pPr>
            <a:r>
              <a:rPr lang="en-US" sz="1400" b="1" dirty="0">
                <a:latin typeface="+mn-lt"/>
                <a:ea typeface="MS PGothic" pitchFamily="34" charset="-128"/>
                <a:cs typeface="MS PGothic" pitchFamily="34" charset="-128"/>
              </a:rPr>
              <a:t>WEB FILTERING</a:t>
            </a:r>
          </a:p>
        </p:txBody>
      </p:sp>
      <p:pic>
        <p:nvPicPr>
          <p:cNvPr id="61" name="Picture 13"/>
          <p:cNvPicPr>
            <a:picLocks noChangeAspect="1" noChangeArrowheads="1"/>
          </p:cNvPicPr>
          <p:nvPr/>
        </p:nvPicPr>
        <p:blipFill>
          <a:blip r:embed="rId9" cstate="screen">
            <a:clrChange>
              <a:clrFrom>
                <a:srgbClr val="FFFFFF"/>
              </a:clrFrom>
              <a:clrTo>
                <a:srgbClr val="FFFFFF">
                  <a:alpha val="0"/>
                </a:srgbClr>
              </a:clrTo>
            </a:clrChange>
          </a:blip>
          <a:srcRect/>
          <a:stretch>
            <a:fillRect/>
          </a:stretch>
        </p:blipFill>
        <p:spPr bwMode="auto">
          <a:xfrm>
            <a:off x="6547412" y="3015344"/>
            <a:ext cx="374650" cy="378679"/>
          </a:xfrm>
          <a:prstGeom prst="rect">
            <a:avLst/>
          </a:prstGeom>
          <a:noFill/>
          <a:ln w="12700">
            <a:noFill/>
            <a:miter lim="800000"/>
            <a:headEnd/>
            <a:tailEnd/>
          </a:ln>
          <a:effectLst>
            <a:glow rad="63500">
              <a:schemeClr val="accent3">
                <a:alpha val="75000"/>
              </a:schemeClr>
            </a:glow>
          </a:effectLst>
          <a:scene3d>
            <a:camera prst="isometricOffAxis2Left">
              <a:rot lat="1080000" lon="1560000" rev="0"/>
            </a:camera>
            <a:lightRig rig="threePt" dir="t"/>
          </a:scene3d>
        </p:spPr>
      </p:pic>
      <p:sp>
        <p:nvSpPr>
          <p:cNvPr id="82" name="Oval 81"/>
          <p:cNvSpPr/>
          <p:nvPr/>
        </p:nvSpPr>
        <p:spPr bwMode="auto">
          <a:xfrm>
            <a:off x="6501948" y="3841202"/>
            <a:ext cx="266700" cy="266700"/>
          </a:xfrm>
          <a:prstGeom prst="ellipse">
            <a:avLst/>
          </a:prstGeom>
          <a:solidFill>
            <a:srgbClr val="008C82">
              <a:alpha val="81000"/>
            </a:srgbClr>
          </a:solidFill>
          <a:ln w="12700" cap="flat" cmpd="sng" algn="ctr">
            <a:solidFill>
              <a:srgbClr val="008C82">
                <a:alpha val="81000"/>
              </a:srgbClr>
            </a:solidFill>
            <a:prstDash val="solid"/>
            <a:round/>
            <a:headEnd type="none" w="med" len="med"/>
            <a:tailEnd type="none" w="med" len="med"/>
          </a:ln>
          <a:effectLst/>
          <a:scene3d>
            <a:camera prst="isometricLeftUp">
              <a:rot lat="2100000" lon="2700000" rev="0"/>
            </a:camera>
            <a:lightRig rig="chilly" dir="t"/>
          </a:scene3d>
          <a:sp3d extrusionH="889000" prstMaterial="powder">
            <a:bevelT prst="relaxedInset"/>
          </a:sp3d>
        </p:spPr>
        <p:txBody>
          <a:bodyPr/>
          <a:lstStyle/>
          <a:p>
            <a:pPr fontAlgn="auto">
              <a:spcBef>
                <a:spcPts val="0"/>
              </a:spcBef>
              <a:spcAft>
                <a:spcPts val="0"/>
              </a:spcAft>
              <a:defRPr/>
            </a:pPr>
            <a:endParaRPr lang="en-US" dirty="0">
              <a:latin typeface="+mn-lt"/>
              <a:ea typeface="MS PGothic" pitchFamily="34" charset="-128"/>
              <a:cs typeface="MS PGothic" pitchFamily="34" charset="-128"/>
            </a:endParaRPr>
          </a:p>
          <a:p>
            <a:pPr fontAlgn="auto">
              <a:spcBef>
                <a:spcPts val="0"/>
              </a:spcBef>
              <a:spcAft>
                <a:spcPts val="0"/>
              </a:spcAft>
              <a:defRPr/>
            </a:pPr>
            <a:endParaRPr lang="en-US" dirty="0">
              <a:latin typeface="+mn-lt"/>
              <a:ea typeface="MS PGothic" pitchFamily="34" charset="-128"/>
              <a:cs typeface="MS PGothic" pitchFamily="34" charset="-128"/>
            </a:endParaRPr>
          </a:p>
          <a:p>
            <a:pPr fontAlgn="auto">
              <a:spcBef>
                <a:spcPts val="0"/>
              </a:spcBef>
              <a:spcAft>
                <a:spcPts val="0"/>
              </a:spcAft>
              <a:defRPr/>
            </a:pPr>
            <a:endParaRPr lang="en-US" dirty="0">
              <a:latin typeface="+mn-lt"/>
              <a:ea typeface="MS PGothic" pitchFamily="34" charset="-128"/>
              <a:cs typeface="MS PGothic" pitchFamily="34" charset="-128"/>
            </a:endParaRPr>
          </a:p>
        </p:txBody>
      </p:sp>
      <p:sp>
        <p:nvSpPr>
          <p:cNvPr id="42" name="TextBox 41"/>
          <p:cNvSpPr txBox="1"/>
          <p:nvPr/>
        </p:nvSpPr>
        <p:spPr>
          <a:xfrm>
            <a:off x="6472452" y="5330433"/>
            <a:ext cx="1152216" cy="307777"/>
          </a:xfrm>
          <a:prstGeom prst="rect">
            <a:avLst/>
          </a:prstGeom>
          <a:noFill/>
          <a:scene3d>
            <a:camera prst="isometricBottomUp">
              <a:rot lat="2124000" lon="18882001" rev="17987999"/>
            </a:camera>
            <a:lightRig rig="threePt" dir="t"/>
          </a:scene3d>
        </p:spPr>
        <p:txBody>
          <a:bodyPr wrap="none">
            <a:spAutoFit/>
          </a:bodyPr>
          <a:lstStyle/>
          <a:p>
            <a:pPr fontAlgn="auto">
              <a:spcBef>
                <a:spcPts val="0"/>
              </a:spcBef>
              <a:spcAft>
                <a:spcPts val="0"/>
              </a:spcAft>
              <a:defRPr/>
            </a:pPr>
            <a:r>
              <a:rPr lang="en-US" sz="1400" b="1" dirty="0">
                <a:latin typeface="+mn-lt"/>
                <a:ea typeface="MS PGothic" pitchFamily="34" charset="-128"/>
                <a:cs typeface="MS PGothic" pitchFamily="34" charset="-128"/>
              </a:rPr>
              <a:t>ANTIVIRUS</a:t>
            </a:r>
          </a:p>
        </p:txBody>
      </p:sp>
      <p:sp>
        <p:nvSpPr>
          <p:cNvPr id="57" name="TextBox 56"/>
          <p:cNvSpPr txBox="1">
            <a:spLocks noChangeArrowheads="1"/>
          </p:cNvSpPr>
          <p:nvPr/>
        </p:nvSpPr>
        <p:spPr bwMode="auto">
          <a:xfrm>
            <a:off x="2571750" y="3362325"/>
            <a:ext cx="2065338" cy="95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MS PGothic" charset="0"/>
                <a:cs typeface="MS PGothic" charset="0"/>
              </a:defRPr>
            </a:lvl1pPr>
            <a:lvl2pPr marL="742950" indent="-285750" eaLnBrk="0" hangingPunct="0">
              <a:defRPr sz="2400">
                <a:solidFill>
                  <a:schemeClr val="tx1"/>
                </a:solidFill>
                <a:latin typeface="Arial" charset="0"/>
                <a:ea typeface="MS PGothic" charset="0"/>
                <a:cs typeface="MS PGothic" charset="0"/>
              </a:defRPr>
            </a:lvl2pPr>
            <a:lvl3pPr marL="1143000" indent="-228600" eaLnBrk="0" hangingPunct="0">
              <a:defRPr sz="2400">
                <a:solidFill>
                  <a:schemeClr val="tx1"/>
                </a:solidFill>
                <a:latin typeface="Arial" charset="0"/>
                <a:ea typeface="MS PGothic" charset="0"/>
                <a:cs typeface="MS PGothic" charset="0"/>
              </a:defRPr>
            </a:lvl3pPr>
            <a:lvl4pPr marL="1600200" indent="-228600" eaLnBrk="0" hangingPunct="0">
              <a:defRPr sz="2400">
                <a:solidFill>
                  <a:schemeClr val="tx1"/>
                </a:solidFill>
                <a:latin typeface="Arial" charset="0"/>
                <a:ea typeface="MS PGothic" charset="0"/>
                <a:cs typeface="MS PGothic" charset="0"/>
              </a:defRPr>
            </a:lvl4pPr>
            <a:lvl5pPr marL="2057400" indent="-228600" eaLnBrk="0" hangingPunct="0">
              <a:defRPr sz="2400">
                <a:solidFill>
                  <a:schemeClr val="tx1"/>
                </a:solidFill>
                <a:latin typeface="Arial"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Arial"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Arial"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Arial"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Arial" charset="0"/>
                <a:ea typeface="MS PGothic" charset="0"/>
                <a:cs typeface="MS PGothic" charset="0"/>
              </a:defRPr>
            </a:lvl9pPr>
          </a:lstStyle>
          <a:p>
            <a:r>
              <a:rPr lang="ja-JP" altLang="en-US" sz="1400" b="1"/>
              <a:t>“</a:t>
            </a:r>
            <a:r>
              <a:rPr lang="en-US" altLang="ja-JP" sz="1400" b="1"/>
              <a:t>Out of date</a:t>
            </a:r>
            <a:r>
              <a:rPr lang="ja-JP" altLang="en-US" sz="1400" b="1"/>
              <a:t>”</a:t>
            </a:r>
            <a:r>
              <a:rPr lang="en-US" altLang="ja-JP" sz="1400" b="1"/>
              <a:t> Flash player error:  </a:t>
            </a:r>
            <a:r>
              <a:rPr lang="ja-JP" altLang="en-US" sz="1400"/>
              <a:t>“</a:t>
            </a:r>
            <a:r>
              <a:rPr lang="en-US" altLang="ja-JP" sz="1400"/>
              <a:t>Download</a:t>
            </a:r>
            <a:r>
              <a:rPr lang="ja-JP" altLang="en-US" sz="1400"/>
              <a:t>”</a:t>
            </a:r>
            <a:r>
              <a:rPr lang="en-US" altLang="ja-JP" sz="1400"/>
              <a:t> malware file</a:t>
            </a:r>
            <a:endParaRPr lang="en-US" sz="1400"/>
          </a:p>
        </p:txBody>
      </p:sp>
      <p:sp>
        <p:nvSpPr>
          <p:cNvPr id="43" name="TextBox 42"/>
          <p:cNvSpPr txBox="1"/>
          <p:nvPr/>
        </p:nvSpPr>
        <p:spPr>
          <a:xfrm>
            <a:off x="4637024" y="5583079"/>
            <a:ext cx="2390398" cy="307777"/>
          </a:xfrm>
          <a:prstGeom prst="rect">
            <a:avLst/>
          </a:prstGeom>
          <a:noFill/>
          <a:scene3d>
            <a:camera prst="isometricBottomUp">
              <a:rot lat="2124000" lon="18882001" rev="17987999"/>
            </a:camera>
            <a:lightRig rig="threePt" dir="t"/>
          </a:scene3d>
        </p:spPr>
        <p:txBody>
          <a:bodyPr wrap="none">
            <a:spAutoFit/>
          </a:bodyPr>
          <a:lstStyle/>
          <a:p>
            <a:pPr fontAlgn="auto">
              <a:spcBef>
                <a:spcPts val="0"/>
              </a:spcBef>
              <a:spcAft>
                <a:spcPts val="0"/>
              </a:spcAft>
              <a:defRPr/>
            </a:pPr>
            <a:r>
              <a:rPr lang="en-US" sz="1400" b="1" dirty="0">
                <a:latin typeface="+mn-lt"/>
                <a:ea typeface="MS PGothic" pitchFamily="34" charset="-128"/>
                <a:cs typeface="MS PGothic" pitchFamily="34" charset="-128"/>
              </a:rPr>
              <a:t>INTRUSION PREVENTION</a:t>
            </a:r>
          </a:p>
        </p:txBody>
      </p:sp>
      <p:sp>
        <p:nvSpPr>
          <p:cNvPr id="74" name="Oval 73"/>
          <p:cNvSpPr/>
          <p:nvPr/>
        </p:nvSpPr>
        <p:spPr bwMode="auto">
          <a:xfrm>
            <a:off x="4392574" y="4309179"/>
            <a:ext cx="266700" cy="266700"/>
          </a:xfrm>
          <a:prstGeom prst="ellipse">
            <a:avLst/>
          </a:prstGeom>
          <a:solidFill>
            <a:srgbClr val="FF0000">
              <a:alpha val="81000"/>
            </a:srgbClr>
          </a:solidFill>
          <a:ln w="12700" cap="flat" cmpd="sng" algn="ctr">
            <a:solidFill>
              <a:srgbClr val="FF0000">
                <a:alpha val="81000"/>
              </a:srgbClr>
            </a:solidFill>
            <a:prstDash val="solid"/>
            <a:round/>
            <a:headEnd type="none" w="med" len="med"/>
            <a:tailEnd type="none" w="med" len="med"/>
          </a:ln>
          <a:effectLst/>
          <a:scene3d>
            <a:camera prst="isometricLeftUp">
              <a:rot lat="2100000" lon="2700000" rev="0"/>
            </a:camera>
            <a:lightRig rig="chilly" dir="t"/>
          </a:scene3d>
          <a:sp3d extrusionH="4064000" prstMaterial="powder">
            <a:bevelT prst="relaxedInset"/>
          </a:sp3d>
        </p:spPr>
        <p:txBody>
          <a:bodyPr/>
          <a:lstStyle/>
          <a:p>
            <a:pPr fontAlgn="auto">
              <a:spcBef>
                <a:spcPts val="0"/>
              </a:spcBef>
              <a:spcAft>
                <a:spcPts val="0"/>
              </a:spcAft>
              <a:defRPr/>
            </a:pPr>
            <a:r>
              <a:rPr lang="en-US" dirty="0">
                <a:latin typeface="+mn-lt"/>
                <a:ea typeface="MS PGothic" pitchFamily="34" charset="-128"/>
                <a:cs typeface="MS PGothic" pitchFamily="34" charset="-128"/>
              </a:rPr>
              <a:t> </a:t>
            </a:r>
          </a:p>
        </p:txBody>
      </p:sp>
      <p:sp>
        <p:nvSpPr>
          <p:cNvPr id="23" name="Oval 22"/>
          <p:cNvSpPr/>
          <p:nvPr/>
        </p:nvSpPr>
        <p:spPr bwMode="auto">
          <a:xfrm>
            <a:off x="6355134" y="4263053"/>
            <a:ext cx="266700" cy="266700"/>
          </a:xfrm>
          <a:prstGeom prst="ellipse">
            <a:avLst/>
          </a:prstGeom>
          <a:solidFill>
            <a:srgbClr val="FFFF00">
              <a:alpha val="81000"/>
            </a:srgbClr>
          </a:solidFill>
          <a:ln w="12700" cap="flat" cmpd="sng" algn="ctr">
            <a:solidFill>
              <a:srgbClr val="FFFF00">
                <a:alpha val="81000"/>
              </a:srgbClr>
            </a:solidFill>
            <a:prstDash val="solid"/>
            <a:round/>
            <a:headEnd type="none" w="med" len="med"/>
            <a:tailEnd type="none" w="med" len="med"/>
          </a:ln>
          <a:effectLst/>
          <a:scene3d>
            <a:camera prst="isometricLeftUp">
              <a:rot lat="2100000" lon="2700000" rev="0"/>
            </a:camera>
            <a:lightRig rig="chilly" dir="t"/>
          </a:scene3d>
          <a:sp3d extrusionH="889000" prstMaterial="powder">
            <a:bevelT prst="relaxedInset"/>
          </a:sp3d>
        </p:spPr>
        <p:txBody>
          <a:bodyPr/>
          <a:lstStyle/>
          <a:p>
            <a:pPr fontAlgn="auto">
              <a:spcBef>
                <a:spcPts val="0"/>
              </a:spcBef>
              <a:spcAft>
                <a:spcPts val="0"/>
              </a:spcAft>
              <a:defRPr/>
            </a:pPr>
            <a:endParaRPr lang="en-US" dirty="0">
              <a:latin typeface="+mn-lt"/>
              <a:ea typeface="MS PGothic" pitchFamily="34" charset="-128"/>
              <a:cs typeface="MS PGothic" pitchFamily="34" charset="-128"/>
            </a:endParaRPr>
          </a:p>
        </p:txBody>
      </p:sp>
      <p:sp>
        <p:nvSpPr>
          <p:cNvPr id="78" name="Oval 77"/>
          <p:cNvSpPr/>
          <p:nvPr/>
        </p:nvSpPr>
        <p:spPr bwMode="auto">
          <a:xfrm>
            <a:off x="4916051" y="5090583"/>
            <a:ext cx="266700" cy="266700"/>
          </a:xfrm>
          <a:prstGeom prst="ellipse">
            <a:avLst/>
          </a:prstGeom>
          <a:solidFill>
            <a:srgbClr val="FFFF00">
              <a:alpha val="81000"/>
            </a:srgbClr>
          </a:solidFill>
          <a:ln w="12700" cap="flat" cmpd="sng" algn="ctr">
            <a:solidFill>
              <a:srgbClr val="FFFF00">
                <a:alpha val="81000"/>
              </a:srgbClr>
            </a:solidFill>
            <a:prstDash val="solid"/>
            <a:round/>
            <a:headEnd type="none" w="med" len="med"/>
            <a:tailEnd type="none" w="med" len="med"/>
          </a:ln>
          <a:effectLst/>
          <a:scene3d>
            <a:camera prst="isometricLeftUp">
              <a:rot lat="2100000" lon="2700000" rev="0"/>
            </a:camera>
            <a:lightRig rig="chilly" dir="t"/>
          </a:scene3d>
          <a:sp3d extrusionH="2921000" prstMaterial="powder">
            <a:bevelT prst="relaxedInset"/>
          </a:sp3d>
        </p:spPr>
        <p:txBody>
          <a:bodyPr/>
          <a:lstStyle/>
          <a:p>
            <a:pPr fontAlgn="auto">
              <a:spcBef>
                <a:spcPts val="0"/>
              </a:spcBef>
              <a:spcAft>
                <a:spcPts val="0"/>
              </a:spcAft>
              <a:defRPr/>
            </a:pPr>
            <a:endParaRPr lang="en-US" dirty="0">
              <a:latin typeface="+mn-lt"/>
              <a:ea typeface="MS PGothic" pitchFamily="34" charset="-128"/>
              <a:cs typeface="MS PGothic" pitchFamily="34" charset="-128"/>
            </a:endParaRPr>
          </a:p>
        </p:txBody>
      </p:sp>
      <p:sp>
        <p:nvSpPr>
          <p:cNvPr id="54" name="Text Box 35"/>
          <p:cNvSpPr txBox="1">
            <a:spLocks noChangeArrowheads="1"/>
          </p:cNvSpPr>
          <p:nvPr/>
        </p:nvSpPr>
        <p:spPr bwMode="auto">
          <a:xfrm>
            <a:off x="7701221" y="2165969"/>
            <a:ext cx="1505941" cy="461665"/>
          </a:xfrm>
          <a:prstGeom prst="rect">
            <a:avLst/>
          </a:prstGeom>
          <a:noFill/>
          <a:ln w="12700">
            <a:noFill/>
            <a:miter lim="800000"/>
            <a:headEnd/>
            <a:tailEnd/>
          </a:ln>
          <a:effectLst>
            <a:glow rad="139700">
              <a:schemeClr val="accent2">
                <a:alpha val="75000"/>
              </a:schemeClr>
            </a:glow>
            <a:outerShdw blurRad="50800" dist="38100" dir="5400000">
              <a:srgbClr val="000000">
                <a:alpha val="43000"/>
              </a:srgbClr>
            </a:outerShdw>
          </a:effectLst>
          <a:scene3d>
            <a:camera prst="isometricLeftUp">
              <a:rot lat="2100000" lon="2700000" rev="0"/>
            </a:camera>
            <a:lightRig rig="threePt" dir="t"/>
          </a:scene3d>
          <a:sp3d>
            <a:bevelT/>
          </a:sp3d>
        </p:spPr>
        <p:txBody>
          <a:bodyPr wrap="none">
            <a:spAutoFit/>
          </a:bodyPr>
          <a:lstStyle/>
          <a:p>
            <a:pPr fontAlgn="auto">
              <a:spcBef>
                <a:spcPts val="0"/>
              </a:spcBef>
              <a:spcAft>
                <a:spcPts val="0"/>
              </a:spcAft>
              <a:defRPr/>
            </a:pPr>
            <a:r>
              <a:rPr lang="en-US"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106" charset="0"/>
                <a:ea typeface="ＭＳ Ｐゴシック" pitchFamily="-106" charset="-128"/>
                <a:cs typeface="MS PGothic" pitchFamily="34" charset="-128"/>
              </a:rPr>
              <a:t>PORT 80</a:t>
            </a:r>
          </a:p>
        </p:txBody>
      </p:sp>
      <p:pic>
        <p:nvPicPr>
          <p:cNvPr id="11" name="Picture 10" descr="AppControl_Icon.png"/>
          <p:cNvPicPr>
            <a:picLocks noChangeAspect="1"/>
          </p:cNvPicPr>
          <p:nvPr/>
        </p:nvPicPr>
        <p:blipFill>
          <a:blip r:embed="rId10"/>
          <a:stretch>
            <a:fillRect/>
          </a:stretch>
        </p:blipFill>
        <p:spPr>
          <a:xfrm>
            <a:off x="5259423" y="3229497"/>
            <a:ext cx="2110155" cy="1831658"/>
          </a:xfrm>
          <a:prstGeom prst="rect">
            <a:avLst/>
          </a:prstGeom>
          <a:effectLst>
            <a:reflection blurRad="6350" stA="52000" endA="300" endPos="35000" dir="5400000" sy="-100000" algn="bl" rotWithShape="0"/>
          </a:effectLst>
          <a:scene3d>
            <a:camera prst="isometricLeftUp">
              <a:rot lat="2100000" lon="2700000" rev="0"/>
            </a:camera>
            <a:lightRig rig="soft" dir="t"/>
          </a:scene3d>
          <a:sp3d prstMaterial="matte"/>
        </p:spPr>
      </p:pic>
      <p:sp>
        <p:nvSpPr>
          <p:cNvPr id="85" name="Oval 84"/>
          <p:cNvSpPr/>
          <p:nvPr/>
        </p:nvSpPr>
        <p:spPr bwMode="auto">
          <a:xfrm>
            <a:off x="4918831" y="4733693"/>
            <a:ext cx="266700" cy="266700"/>
          </a:xfrm>
          <a:prstGeom prst="ellipse">
            <a:avLst/>
          </a:prstGeom>
          <a:solidFill>
            <a:srgbClr val="008C82">
              <a:alpha val="81000"/>
            </a:srgbClr>
          </a:solidFill>
          <a:ln w="12700" cap="flat" cmpd="sng" algn="ctr">
            <a:solidFill>
              <a:srgbClr val="008C82">
                <a:alpha val="81000"/>
              </a:srgbClr>
            </a:solidFill>
            <a:prstDash val="solid"/>
            <a:round/>
            <a:headEnd type="none" w="med" len="med"/>
            <a:tailEnd type="none" w="med" len="med"/>
          </a:ln>
          <a:effectLst/>
          <a:scene3d>
            <a:camera prst="isometricLeftUp">
              <a:rot lat="2100000" lon="2700000" rev="0"/>
            </a:camera>
            <a:lightRig rig="chilly" dir="t"/>
          </a:scene3d>
          <a:sp3d extrusionH="1778000" prstMaterial="powder">
            <a:bevelT prst="relaxedInset"/>
          </a:sp3d>
        </p:spPr>
        <p:txBody>
          <a:bodyPr/>
          <a:lstStyle/>
          <a:p>
            <a:pPr fontAlgn="auto">
              <a:spcBef>
                <a:spcPts val="0"/>
              </a:spcBef>
              <a:spcAft>
                <a:spcPts val="0"/>
              </a:spcAft>
              <a:defRPr/>
            </a:pPr>
            <a:endParaRPr lang="en-US" dirty="0">
              <a:latin typeface="+mn-lt"/>
              <a:ea typeface="MS PGothic" pitchFamily="34" charset="-128"/>
              <a:cs typeface="MS PGothic" pitchFamily="34" charset="-128"/>
            </a:endParaRPr>
          </a:p>
          <a:p>
            <a:pPr fontAlgn="auto">
              <a:spcBef>
                <a:spcPts val="0"/>
              </a:spcBef>
              <a:spcAft>
                <a:spcPts val="0"/>
              </a:spcAft>
              <a:defRPr/>
            </a:pPr>
            <a:endParaRPr lang="en-US" dirty="0">
              <a:latin typeface="+mn-lt"/>
              <a:ea typeface="MS PGothic" pitchFamily="34" charset="-128"/>
              <a:cs typeface="MS PGothic" pitchFamily="34" charset="-128"/>
            </a:endParaRPr>
          </a:p>
          <a:p>
            <a:pPr fontAlgn="auto">
              <a:spcBef>
                <a:spcPts val="0"/>
              </a:spcBef>
              <a:spcAft>
                <a:spcPts val="0"/>
              </a:spcAft>
              <a:defRPr/>
            </a:pPr>
            <a:endParaRPr lang="en-US" dirty="0">
              <a:latin typeface="+mn-lt"/>
              <a:ea typeface="MS PGothic" pitchFamily="34" charset="-128"/>
              <a:cs typeface="MS PGothic" pitchFamily="34" charset="-128"/>
            </a:endParaRPr>
          </a:p>
        </p:txBody>
      </p:sp>
      <p:pic>
        <p:nvPicPr>
          <p:cNvPr id="66" name="Picture 13"/>
          <p:cNvPicPr>
            <a:picLocks noChangeAspect="1" noChangeArrowheads="1"/>
          </p:cNvPicPr>
          <p:nvPr/>
        </p:nvPicPr>
        <p:blipFill>
          <a:blip r:embed="rId9" cstate="screen">
            <a:clrChange>
              <a:clrFrom>
                <a:srgbClr val="FFFFFF"/>
              </a:clrFrom>
              <a:clrTo>
                <a:srgbClr val="FFFFFF">
                  <a:alpha val="0"/>
                </a:srgbClr>
              </a:clrTo>
            </a:clrChange>
          </a:blip>
          <a:srcRect/>
          <a:stretch>
            <a:fillRect/>
          </a:stretch>
        </p:blipFill>
        <p:spPr bwMode="auto">
          <a:xfrm>
            <a:off x="6261100" y="4195238"/>
            <a:ext cx="374650" cy="378679"/>
          </a:xfrm>
          <a:prstGeom prst="rect">
            <a:avLst/>
          </a:prstGeom>
          <a:noFill/>
          <a:ln w="12700">
            <a:noFill/>
            <a:miter lim="800000"/>
            <a:headEnd/>
            <a:tailEnd/>
          </a:ln>
          <a:effectLst>
            <a:glow rad="63500">
              <a:schemeClr val="accent3">
                <a:alpha val="75000"/>
              </a:schemeClr>
            </a:glow>
          </a:effectLst>
          <a:scene3d>
            <a:camera prst="isometricOffAxis2Left">
              <a:rot lat="1080000" lon="1560000" rev="0"/>
            </a:camera>
            <a:lightRig rig="threePt" dir="t"/>
          </a:scene3d>
        </p:spPr>
      </p:pic>
      <p:pic>
        <p:nvPicPr>
          <p:cNvPr id="13" name="Picture 12" descr="Antivirus_Icon.png"/>
          <p:cNvPicPr>
            <a:picLocks noChangeAspect="1"/>
          </p:cNvPicPr>
          <p:nvPr/>
        </p:nvPicPr>
        <p:blipFill>
          <a:blip r:embed="rId11"/>
          <a:stretch>
            <a:fillRect/>
          </a:stretch>
        </p:blipFill>
        <p:spPr>
          <a:xfrm>
            <a:off x="4523545" y="3787586"/>
            <a:ext cx="2097888" cy="1831658"/>
          </a:xfrm>
          <a:prstGeom prst="rect">
            <a:avLst/>
          </a:prstGeom>
          <a:effectLst>
            <a:reflection blurRad="6350" stA="52000" endA="300" endPos="35000" dir="5400000" sy="-100000" algn="bl" rotWithShape="0"/>
          </a:effectLst>
          <a:scene3d>
            <a:camera prst="isometricLeftUp">
              <a:rot lat="2100000" lon="2700000" rev="0"/>
            </a:camera>
            <a:lightRig rig="soft" dir="t"/>
          </a:scene3d>
          <a:sp3d prstMaterial="matte"/>
        </p:spPr>
      </p:pic>
      <p:pic>
        <p:nvPicPr>
          <p:cNvPr id="67" name="Picture 13"/>
          <p:cNvPicPr>
            <a:picLocks noChangeAspect="1" noChangeArrowheads="1"/>
          </p:cNvPicPr>
          <p:nvPr/>
        </p:nvPicPr>
        <p:blipFill>
          <a:blip r:embed="rId9" cstate="screen">
            <a:clrChange>
              <a:clrFrom>
                <a:srgbClr val="FFFFFF"/>
              </a:clrFrom>
              <a:clrTo>
                <a:srgbClr val="FFFFFF">
                  <a:alpha val="0"/>
                </a:srgbClr>
              </a:clrTo>
            </a:clrChange>
          </a:blip>
          <a:srcRect/>
          <a:stretch>
            <a:fillRect/>
          </a:stretch>
        </p:blipFill>
        <p:spPr bwMode="auto">
          <a:xfrm>
            <a:off x="5272437" y="4491064"/>
            <a:ext cx="374650" cy="378679"/>
          </a:xfrm>
          <a:prstGeom prst="rect">
            <a:avLst/>
          </a:prstGeom>
          <a:noFill/>
          <a:ln w="12700">
            <a:noFill/>
            <a:miter lim="800000"/>
            <a:headEnd/>
            <a:tailEnd/>
          </a:ln>
          <a:effectLst>
            <a:glow rad="63500">
              <a:schemeClr val="accent3">
                <a:alpha val="75000"/>
              </a:schemeClr>
            </a:glow>
          </a:effectLst>
          <a:scene3d>
            <a:camera prst="isometricOffAxis2Left">
              <a:rot lat="1080000" lon="1560000" rev="0"/>
            </a:camera>
            <a:lightRig rig="threePt" dir="t"/>
          </a:scene3d>
        </p:spPr>
      </p:pic>
      <p:sp>
        <p:nvSpPr>
          <p:cNvPr id="46" name="Oval 45"/>
          <p:cNvSpPr/>
          <p:nvPr/>
        </p:nvSpPr>
        <p:spPr bwMode="auto">
          <a:xfrm>
            <a:off x="4645850" y="4878676"/>
            <a:ext cx="266700" cy="266700"/>
          </a:xfrm>
          <a:prstGeom prst="ellipse">
            <a:avLst/>
          </a:prstGeom>
          <a:solidFill>
            <a:srgbClr val="008C82">
              <a:alpha val="81000"/>
            </a:srgbClr>
          </a:solidFill>
          <a:ln w="12700" cap="flat" cmpd="sng" algn="ctr">
            <a:solidFill>
              <a:srgbClr val="008C82">
                <a:alpha val="81000"/>
              </a:srgbClr>
            </a:solidFill>
            <a:prstDash val="solid"/>
            <a:round/>
            <a:headEnd type="none" w="med" len="med"/>
            <a:tailEnd type="none" w="med" len="med"/>
          </a:ln>
          <a:effectLst/>
          <a:scene3d>
            <a:camera prst="isometricLeftUp">
              <a:rot lat="2100000" lon="2700000" rev="0"/>
            </a:camera>
            <a:lightRig rig="chilly" dir="t"/>
          </a:scene3d>
          <a:sp3d extrusionH="889000" prstMaterial="powder">
            <a:bevelT prst="relaxedInset"/>
          </a:sp3d>
        </p:spPr>
        <p:txBody>
          <a:bodyPr/>
          <a:lstStyle/>
          <a:p>
            <a:pPr fontAlgn="auto">
              <a:spcBef>
                <a:spcPts val="0"/>
              </a:spcBef>
              <a:spcAft>
                <a:spcPts val="0"/>
              </a:spcAft>
              <a:defRPr/>
            </a:pPr>
            <a:endParaRPr lang="en-US" dirty="0">
              <a:latin typeface="+mn-lt"/>
              <a:ea typeface="MS PGothic" pitchFamily="34" charset="-128"/>
              <a:cs typeface="MS PGothic" pitchFamily="34" charset="-128"/>
            </a:endParaRPr>
          </a:p>
          <a:p>
            <a:pPr fontAlgn="auto">
              <a:spcBef>
                <a:spcPts val="0"/>
              </a:spcBef>
              <a:spcAft>
                <a:spcPts val="0"/>
              </a:spcAft>
              <a:defRPr/>
            </a:pPr>
            <a:endParaRPr lang="en-US" dirty="0">
              <a:latin typeface="+mn-lt"/>
              <a:ea typeface="MS PGothic" pitchFamily="34" charset="-128"/>
              <a:cs typeface="MS PGothic" pitchFamily="34" charset="-128"/>
            </a:endParaRPr>
          </a:p>
          <a:p>
            <a:pPr fontAlgn="auto">
              <a:spcBef>
                <a:spcPts val="0"/>
              </a:spcBef>
              <a:spcAft>
                <a:spcPts val="0"/>
              </a:spcAft>
              <a:defRPr/>
            </a:pPr>
            <a:endParaRPr lang="en-US" dirty="0">
              <a:latin typeface="+mn-lt"/>
              <a:ea typeface="MS PGothic" pitchFamily="34" charset="-128"/>
              <a:cs typeface="MS PGothic" pitchFamily="34" charset="-128"/>
            </a:endParaRPr>
          </a:p>
        </p:txBody>
      </p:sp>
      <p:pic>
        <p:nvPicPr>
          <p:cNvPr id="77" name="Picture 13"/>
          <p:cNvPicPr>
            <a:picLocks noChangeAspect="1" noChangeArrowheads="1"/>
          </p:cNvPicPr>
          <p:nvPr/>
        </p:nvPicPr>
        <p:blipFill>
          <a:blip r:embed="rId9" cstate="screen">
            <a:clrChange>
              <a:clrFrom>
                <a:srgbClr val="FFFFFF"/>
              </a:clrFrom>
              <a:clrTo>
                <a:srgbClr val="FFFFFF">
                  <a:alpha val="0"/>
                </a:srgbClr>
              </a:clrTo>
            </a:clrChange>
          </a:blip>
          <a:srcRect/>
          <a:stretch>
            <a:fillRect/>
          </a:stretch>
        </p:blipFill>
        <p:spPr bwMode="auto">
          <a:xfrm>
            <a:off x="4315590" y="4614789"/>
            <a:ext cx="542019" cy="547847"/>
          </a:xfrm>
          <a:prstGeom prst="rect">
            <a:avLst/>
          </a:prstGeom>
          <a:noFill/>
          <a:ln w="12700">
            <a:noFill/>
            <a:miter lim="800000"/>
            <a:headEnd/>
            <a:tailEnd/>
          </a:ln>
          <a:effectLst>
            <a:glow rad="63500">
              <a:schemeClr val="accent3">
                <a:alpha val="75000"/>
              </a:schemeClr>
            </a:glow>
          </a:effectLst>
          <a:scene3d>
            <a:camera prst="isometricOffAxis2Left">
              <a:rot lat="1080000" lon="1560000" rev="0"/>
            </a:camera>
            <a:lightRig rig="threePt" dir="t"/>
          </a:scene3d>
        </p:spPr>
      </p:pic>
      <p:pic>
        <p:nvPicPr>
          <p:cNvPr id="56" name="Picture 55" descr="MobilePhone_Lt.png"/>
          <p:cNvPicPr>
            <a:picLocks noChangeAspect="1"/>
          </p:cNvPicPr>
          <p:nvPr/>
        </p:nvPicPr>
        <p:blipFill>
          <a:blip r:embed="rId12"/>
          <a:stretch>
            <a:fillRect/>
          </a:stretch>
        </p:blipFill>
        <p:spPr>
          <a:xfrm>
            <a:off x="4129088" y="3946525"/>
            <a:ext cx="1058862" cy="2197100"/>
          </a:xfrm>
          <a:prstGeom prst="rect">
            <a:avLst/>
          </a:prstGeom>
          <a:effectLst>
            <a:outerShdw blurRad="50800" dist="38100" dir="5400000">
              <a:srgbClr val="000000">
                <a:alpha val="43000"/>
              </a:srgbClr>
            </a:outerShdw>
          </a:effectLst>
        </p:spPr>
      </p:pic>
      <p:pic>
        <p:nvPicPr>
          <p:cNvPr id="71" name="Picture 33"/>
          <p:cNvPicPr>
            <a:picLocks noChangeAspect="1" noChangeArrowheads="1"/>
          </p:cNvPicPr>
          <p:nvPr/>
        </p:nvPicPr>
        <p:blipFill>
          <a:blip r:embed="rId13" cstate="screen"/>
          <a:srcRect/>
          <a:stretch>
            <a:fillRect/>
          </a:stretch>
        </p:blipFill>
        <p:spPr bwMode="auto">
          <a:xfrm>
            <a:off x="4054785" y="4520123"/>
            <a:ext cx="1053308" cy="273660"/>
          </a:xfrm>
          <a:prstGeom prst="rect">
            <a:avLst/>
          </a:prstGeom>
          <a:noFill/>
          <a:ln w="9525">
            <a:noFill/>
            <a:miter lim="800000"/>
            <a:headEnd/>
            <a:tailEnd/>
          </a:ln>
          <a:scene3d>
            <a:camera prst="orthographicFront">
              <a:rot lat="1720174" lon="1734938" rev="20700000"/>
            </a:camera>
            <a:lightRig rig="threePt" dir="t"/>
          </a:scene3d>
        </p:spPr>
      </p:pic>
      <p:pic>
        <p:nvPicPr>
          <p:cNvPr id="94248" name="Picture 3"/>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rot="1793386">
            <a:off x="3008313" y="4894263"/>
            <a:ext cx="787400" cy="349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4249" name="Rectangle 61"/>
          <p:cNvSpPr>
            <a:spLocks noChangeArrowheads="1"/>
          </p:cNvSpPr>
          <p:nvPr/>
        </p:nvSpPr>
        <p:spPr bwMode="auto">
          <a:xfrm>
            <a:off x="2824163" y="5311775"/>
            <a:ext cx="1322387" cy="95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eaLnBrk="0" hangingPunct="0"/>
            <a:r>
              <a:rPr lang="en-US" sz="1400"/>
              <a:t>FortiToken</a:t>
            </a:r>
          </a:p>
          <a:p>
            <a:pPr algn="ctr" eaLnBrk="0" hangingPunct="0"/>
            <a:endParaRPr lang="en-US" sz="1400"/>
          </a:p>
          <a:p>
            <a:pPr algn="ctr" eaLnBrk="0" hangingPunct="0"/>
            <a:r>
              <a:rPr lang="en-US" sz="1400"/>
              <a:t>Authentication </a:t>
            </a:r>
          </a:p>
          <a:p>
            <a:pPr algn="ctr" eaLnBrk="0" hangingPunct="0"/>
            <a:r>
              <a:rPr lang="en-US" sz="1400"/>
              <a:t>&amp; Encryption</a:t>
            </a:r>
          </a:p>
        </p:txBody>
      </p:sp>
      <p:sp>
        <p:nvSpPr>
          <p:cNvPr id="5" name="Title 4"/>
          <p:cNvSpPr>
            <a:spLocks noGrp="1"/>
          </p:cNvSpPr>
          <p:nvPr>
            <p:ph type="title"/>
          </p:nvPr>
        </p:nvSpPr>
        <p:spPr/>
        <p:txBody>
          <a:bodyPr anchor="ctr"/>
          <a:lstStyle/>
          <a:p>
            <a:r>
              <a:rPr lang="en-US" dirty="0"/>
              <a:t>Multilayer Protection</a:t>
            </a:r>
          </a:p>
        </p:txBody>
      </p:sp>
    </p:spTree>
    <p:extLst>
      <p:ext uri="{BB962C8B-B14F-4D97-AF65-F5344CB8AC3E}">
        <p14:creationId xmlns:p14="http://schemas.microsoft.com/office/powerpoint/2010/main" val="727941978"/>
      </p:ext>
    </p:extLst>
  </p:cSld>
  <p:clrMapOvr>
    <a:masterClrMapping/>
  </p:clrMapOvr>
  <p:transition xmlns:p14="http://schemas.microsoft.com/office/powerpoint/2010/main">
    <p:wipe dir="r"/>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3" presetClass="entr" presetSubtype="0" fill="hold" nodeType="afterEffect">
                                  <p:stCondLst>
                                    <p:cond delay="0"/>
                                  </p:stCondLst>
                                  <p:childTnLst>
                                    <p:set>
                                      <p:cBhvr>
                                        <p:cTn id="6" dur="1" fill="hold">
                                          <p:stCondLst>
                                            <p:cond delay="0"/>
                                          </p:stCondLst>
                                        </p:cTn>
                                        <p:tgtEl>
                                          <p:spTgt spid="52"/>
                                        </p:tgtEl>
                                        <p:attrNameLst>
                                          <p:attrName>style.visibility</p:attrName>
                                        </p:attrNameLst>
                                      </p:cBhvr>
                                      <p:to>
                                        <p:strVal val="visible"/>
                                      </p:to>
                                    </p:set>
                                    <p:anim calcmode="lin" valueType="num">
                                      <p:cBhvr>
                                        <p:cTn id="7" dur="500" fill="hold"/>
                                        <p:tgtEl>
                                          <p:spTgt spid="52"/>
                                        </p:tgtEl>
                                        <p:attrNameLst>
                                          <p:attrName>ppt_w</p:attrName>
                                        </p:attrNameLst>
                                      </p:cBhvr>
                                      <p:tavLst>
                                        <p:tav tm="0">
                                          <p:val>
                                            <p:fltVal val="0"/>
                                          </p:val>
                                        </p:tav>
                                        <p:tav tm="100000">
                                          <p:val>
                                            <p:strVal val="#ppt_w"/>
                                          </p:val>
                                        </p:tav>
                                      </p:tavLst>
                                    </p:anim>
                                    <p:anim calcmode="lin" valueType="num">
                                      <p:cBhvr>
                                        <p:cTn id="8" dur="500" fill="hold"/>
                                        <p:tgtEl>
                                          <p:spTgt spid="52"/>
                                        </p:tgtEl>
                                        <p:attrNameLst>
                                          <p:attrName>ppt_h</p:attrName>
                                        </p:attrNameLst>
                                      </p:cBhvr>
                                      <p:tavLst>
                                        <p:tav tm="0">
                                          <p:val>
                                            <p:fltVal val="0"/>
                                          </p:val>
                                        </p:tav>
                                        <p:tav tm="100000">
                                          <p:val>
                                            <p:strVal val="#ppt_h"/>
                                          </p:val>
                                        </p:tav>
                                      </p:tavLst>
                                    </p:anim>
                                    <p:animEffect transition="in" filter="fade">
                                      <p:cBhvr>
                                        <p:cTn id="9" dur="500"/>
                                        <p:tgtEl>
                                          <p:spTgt spid="52"/>
                                        </p:tgtEl>
                                      </p:cBhvr>
                                    </p:animEffect>
                                  </p:childTnLst>
                                </p:cTn>
                              </p:par>
                            </p:childTnLst>
                          </p:cTn>
                        </p:par>
                        <p:par>
                          <p:cTn id="10" fill="hold" nodeType="afterGroup">
                            <p:stCondLst>
                              <p:cond delay="500"/>
                            </p:stCondLst>
                            <p:childTnLst>
                              <p:par>
                                <p:cTn id="11" presetID="47" presetClass="entr" presetSubtype="0" fill="hold" grpId="0" nodeType="afterEffect">
                                  <p:stCondLst>
                                    <p:cond delay="0"/>
                                  </p:stCondLst>
                                  <p:childTnLst>
                                    <p:set>
                                      <p:cBhvr>
                                        <p:cTn id="12" dur="1" fill="hold">
                                          <p:stCondLst>
                                            <p:cond delay="0"/>
                                          </p:stCondLst>
                                        </p:cTn>
                                        <p:tgtEl>
                                          <p:spTgt spid="55"/>
                                        </p:tgtEl>
                                        <p:attrNameLst>
                                          <p:attrName>style.visibility</p:attrName>
                                        </p:attrNameLst>
                                      </p:cBhvr>
                                      <p:to>
                                        <p:strVal val="visible"/>
                                      </p:to>
                                    </p:set>
                                    <p:animEffect transition="in" filter="fade">
                                      <p:cBhvr>
                                        <p:cTn id="13" dur="1000"/>
                                        <p:tgtEl>
                                          <p:spTgt spid="55"/>
                                        </p:tgtEl>
                                      </p:cBhvr>
                                    </p:animEffect>
                                    <p:anim calcmode="lin" valueType="num">
                                      <p:cBhvr>
                                        <p:cTn id="14" dur="1000" fill="hold"/>
                                        <p:tgtEl>
                                          <p:spTgt spid="55"/>
                                        </p:tgtEl>
                                        <p:attrNameLst>
                                          <p:attrName>ppt_x</p:attrName>
                                        </p:attrNameLst>
                                      </p:cBhvr>
                                      <p:tavLst>
                                        <p:tav tm="0">
                                          <p:val>
                                            <p:strVal val="#ppt_x"/>
                                          </p:val>
                                        </p:tav>
                                        <p:tav tm="100000">
                                          <p:val>
                                            <p:strVal val="#ppt_x"/>
                                          </p:val>
                                        </p:tav>
                                      </p:tavLst>
                                    </p:anim>
                                    <p:anim calcmode="lin" valueType="num">
                                      <p:cBhvr>
                                        <p:cTn id="15" dur="1000" fill="hold"/>
                                        <p:tgtEl>
                                          <p:spTgt spid="55"/>
                                        </p:tgtEl>
                                        <p:attrNameLst>
                                          <p:attrName>ppt_y</p:attrName>
                                        </p:attrNameLst>
                                      </p:cBhvr>
                                      <p:tavLst>
                                        <p:tav tm="0">
                                          <p:val>
                                            <p:strVal val="#ppt_y-.1"/>
                                          </p:val>
                                        </p:tav>
                                        <p:tav tm="100000">
                                          <p:val>
                                            <p:strVal val="#ppt_y"/>
                                          </p:val>
                                        </p:tav>
                                      </p:tavLst>
                                    </p:anim>
                                  </p:childTnLst>
                                </p:cTn>
                              </p:par>
                            </p:childTnLst>
                          </p:cTn>
                        </p:par>
                        <p:par>
                          <p:cTn id="16" fill="hold" nodeType="afterGroup">
                            <p:stCondLst>
                              <p:cond delay="1500"/>
                            </p:stCondLst>
                            <p:childTnLst>
                              <p:par>
                                <p:cTn id="17" presetID="22" presetClass="entr" presetSubtype="2" fill="hold" nodeType="afterEffect">
                                  <p:stCondLst>
                                    <p:cond delay="1000"/>
                                  </p:stCondLst>
                                  <p:childTnLst>
                                    <p:set>
                                      <p:cBhvr>
                                        <p:cTn id="18" dur="1" fill="hold">
                                          <p:stCondLst>
                                            <p:cond delay="0"/>
                                          </p:stCondLst>
                                        </p:cTn>
                                        <p:tgtEl>
                                          <p:spTgt spid="60"/>
                                        </p:tgtEl>
                                        <p:attrNameLst>
                                          <p:attrName>style.visibility</p:attrName>
                                        </p:attrNameLst>
                                      </p:cBhvr>
                                      <p:to>
                                        <p:strVal val="visible"/>
                                      </p:to>
                                    </p:set>
                                    <p:animEffect transition="in" filter="wipe(right)">
                                      <p:cBhvr>
                                        <p:cTn id="19" dur="500"/>
                                        <p:tgtEl>
                                          <p:spTgt spid="60"/>
                                        </p:tgtEl>
                                      </p:cBhvr>
                                    </p:animEffect>
                                  </p:childTnLst>
                                </p:cTn>
                              </p:par>
                            </p:childTnLst>
                          </p:cTn>
                        </p:par>
                        <p:par>
                          <p:cTn id="20" fill="hold" nodeType="afterGroup">
                            <p:stCondLst>
                              <p:cond delay="3000"/>
                            </p:stCondLst>
                            <p:childTnLst>
                              <p:par>
                                <p:cTn id="21" presetID="22" presetClass="entr" presetSubtype="2" fill="hold" nodeType="afterEffect">
                                  <p:stCondLst>
                                    <p:cond delay="1000"/>
                                  </p:stCondLst>
                                  <p:childTnLst>
                                    <p:set>
                                      <p:cBhvr>
                                        <p:cTn id="22" dur="1" fill="hold">
                                          <p:stCondLst>
                                            <p:cond delay="0"/>
                                          </p:stCondLst>
                                        </p:cTn>
                                        <p:tgtEl>
                                          <p:spTgt spid="74"/>
                                        </p:tgtEl>
                                        <p:attrNameLst>
                                          <p:attrName>style.visibility</p:attrName>
                                        </p:attrNameLst>
                                      </p:cBhvr>
                                      <p:to>
                                        <p:strVal val="visible"/>
                                      </p:to>
                                    </p:set>
                                    <p:animEffect transition="in" filter="wipe(right)">
                                      <p:cBhvr>
                                        <p:cTn id="23" dur="500"/>
                                        <p:tgtEl>
                                          <p:spTgt spid="74"/>
                                        </p:tgtEl>
                                      </p:cBhvr>
                                    </p:animEffect>
                                  </p:childTnLst>
                                </p:cTn>
                              </p:par>
                            </p:childTnLst>
                          </p:cTn>
                        </p:par>
                        <p:par>
                          <p:cTn id="24" fill="hold" nodeType="afterGroup">
                            <p:stCondLst>
                              <p:cond delay="4500"/>
                            </p:stCondLst>
                            <p:childTnLst>
                              <p:par>
                                <p:cTn id="25" presetID="53" presetClass="entr" presetSubtype="0" fill="hold" nodeType="afterEffect">
                                  <p:stCondLst>
                                    <p:cond delay="0"/>
                                  </p:stCondLst>
                                  <p:childTnLst>
                                    <p:set>
                                      <p:cBhvr>
                                        <p:cTn id="26" dur="1" fill="hold">
                                          <p:stCondLst>
                                            <p:cond delay="0"/>
                                          </p:stCondLst>
                                        </p:cTn>
                                        <p:tgtEl>
                                          <p:spTgt spid="77"/>
                                        </p:tgtEl>
                                        <p:attrNameLst>
                                          <p:attrName>style.visibility</p:attrName>
                                        </p:attrNameLst>
                                      </p:cBhvr>
                                      <p:to>
                                        <p:strVal val="visible"/>
                                      </p:to>
                                    </p:set>
                                    <p:anim calcmode="lin" valueType="num">
                                      <p:cBhvr>
                                        <p:cTn id="27" dur="500" fill="hold"/>
                                        <p:tgtEl>
                                          <p:spTgt spid="77"/>
                                        </p:tgtEl>
                                        <p:attrNameLst>
                                          <p:attrName>ppt_w</p:attrName>
                                        </p:attrNameLst>
                                      </p:cBhvr>
                                      <p:tavLst>
                                        <p:tav tm="0">
                                          <p:val>
                                            <p:fltVal val="0"/>
                                          </p:val>
                                        </p:tav>
                                        <p:tav tm="100000">
                                          <p:val>
                                            <p:strVal val="#ppt_w"/>
                                          </p:val>
                                        </p:tav>
                                      </p:tavLst>
                                    </p:anim>
                                    <p:anim calcmode="lin" valueType="num">
                                      <p:cBhvr>
                                        <p:cTn id="28" dur="500" fill="hold"/>
                                        <p:tgtEl>
                                          <p:spTgt spid="77"/>
                                        </p:tgtEl>
                                        <p:attrNameLst>
                                          <p:attrName>ppt_h</p:attrName>
                                        </p:attrNameLst>
                                      </p:cBhvr>
                                      <p:tavLst>
                                        <p:tav tm="0">
                                          <p:val>
                                            <p:fltVal val="0"/>
                                          </p:val>
                                        </p:tav>
                                        <p:tav tm="100000">
                                          <p:val>
                                            <p:strVal val="#ppt_h"/>
                                          </p:val>
                                        </p:tav>
                                      </p:tavLst>
                                    </p:anim>
                                    <p:animEffect transition="in" filter="fade">
                                      <p:cBhvr>
                                        <p:cTn id="29" dur="500"/>
                                        <p:tgtEl>
                                          <p:spTgt spid="77"/>
                                        </p:tgtEl>
                                      </p:cBhvr>
                                    </p:animEffect>
                                  </p:childTnLst>
                                </p:cTn>
                              </p:par>
                            </p:childTnLst>
                          </p:cTn>
                        </p:par>
                        <p:par>
                          <p:cTn id="30" fill="hold" nodeType="afterGroup">
                            <p:stCondLst>
                              <p:cond delay="5000"/>
                            </p:stCondLst>
                            <p:childTnLst>
                              <p:par>
                                <p:cTn id="31" presetID="2" presetClass="entr" presetSubtype="8" accel="50000" decel="50000" fill="hold" nodeType="afterEffect">
                                  <p:stCondLst>
                                    <p:cond delay="0"/>
                                  </p:stCondLst>
                                  <p:childTnLst>
                                    <p:set>
                                      <p:cBhvr>
                                        <p:cTn id="32" dur="1" fill="hold">
                                          <p:stCondLst>
                                            <p:cond delay="0"/>
                                          </p:stCondLst>
                                        </p:cTn>
                                        <p:tgtEl>
                                          <p:spTgt spid="2"/>
                                        </p:tgtEl>
                                        <p:attrNameLst>
                                          <p:attrName>style.visibility</p:attrName>
                                        </p:attrNameLst>
                                      </p:cBhvr>
                                      <p:to>
                                        <p:strVal val="visible"/>
                                      </p:to>
                                    </p:set>
                                    <p:anim calcmode="lin" valueType="num">
                                      <p:cBhvr additive="base">
                                        <p:cTn id="33" dur="1000" fill="hold"/>
                                        <p:tgtEl>
                                          <p:spTgt spid="2"/>
                                        </p:tgtEl>
                                        <p:attrNameLst>
                                          <p:attrName>ppt_x</p:attrName>
                                        </p:attrNameLst>
                                      </p:cBhvr>
                                      <p:tavLst>
                                        <p:tav tm="0">
                                          <p:val>
                                            <p:strVal val="0-#ppt_w/2"/>
                                          </p:val>
                                        </p:tav>
                                        <p:tav tm="100000">
                                          <p:val>
                                            <p:strVal val="#ppt_x"/>
                                          </p:val>
                                        </p:tav>
                                      </p:tavLst>
                                    </p:anim>
                                    <p:anim calcmode="lin" valueType="num">
                                      <p:cBhvr additive="base">
                                        <p:cTn id="34" dur="1000" fill="hold"/>
                                        <p:tgtEl>
                                          <p:spTgt spid="2"/>
                                        </p:tgtEl>
                                        <p:attrNameLst>
                                          <p:attrName>ppt_y</p:attrName>
                                        </p:attrNameLst>
                                      </p:cBhvr>
                                      <p:tavLst>
                                        <p:tav tm="0">
                                          <p:val>
                                            <p:strVal val="#ppt_y"/>
                                          </p:val>
                                        </p:tav>
                                        <p:tav tm="100000">
                                          <p:val>
                                            <p:strVal val="#ppt_y"/>
                                          </p:val>
                                        </p:tav>
                                      </p:tavLst>
                                    </p:anim>
                                  </p:childTnLst>
                                </p:cTn>
                              </p:par>
                            </p:childTnLst>
                          </p:cTn>
                        </p:par>
                        <p:par>
                          <p:cTn id="35" fill="hold" nodeType="afterGroup">
                            <p:stCondLst>
                              <p:cond delay="6000"/>
                            </p:stCondLst>
                            <p:childTnLst>
                              <p:par>
                                <p:cTn id="36" presetID="47" presetClass="entr" presetSubtype="0" fill="hold" nodeType="afterEffect">
                                  <p:stCondLst>
                                    <p:cond delay="0"/>
                                  </p:stCondLst>
                                  <p:childTnLst>
                                    <p:set>
                                      <p:cBhvr>
                                        <p:cTn id="37" dur="1" fill="hold">
                                          <p:stCondLst>
                                            <p:cond delay="0"/>
                                          </p:stCondLst>
                                        </p:cTn>
                                        <p:tgtEl>
                                          <p:spTgt spid="12"/>
                                        </p:tgtEl>
                                        <p:attrNameLst>
                                          <p:attrName>style.visibility</p:attrName>
                                        </p:attrNameLst>
                                      </p:cBhvr>
                                      <p:to>
                                        <p:strVal val="visible"/>
                                      </p:to>
                                    </p:set>
                                    <p:animEffect transition="in" filter="fade">
                                      <p:cBhvr>
                                        <p:cTn id="38" dur="500"/>
                                        <p:tgtEl>
                                          <p:spTgt spid="12"/>
                                        </p:tgtEl>
                                      </p:cBhvr>
                                    </p:animEffect>
                                    <p:anim calcmode="lin" valueType="num">
                                      <p:cBhvr>
                                        <p:cTn id="39" dur="500" fill="hold"/>
                                        <p:tgtEl>
                                          <p:spTgt spid="12"/>
                                        </p:tgtEl>
                                        <p:attrNameLst>
                                          <p:attrName>ppt_x</p:attrName>
                                        </p:attrNameLst>
                                      </p:cBhvr>
                                      <p:tavLst>
                                        <p:tav tm="0">
                                          <p:val>
                                            <p:strVal val="#ppt_x"/>
                                          </p:val>
                                        </p:tav>
                                        <p:tav tm="100000">
                                          <p:val>
                                            <p:strVal val="#ppt_x"/>
                                          </p:val>
                                        </p:tav>
                                      </p:tavLst>
                                    </p:anim>
                                    <p:anim calcmode="lin" valueType="num">
                                      <p:cBhvr>
                                        <p:cTn id="40" dur="500" fill="hold"/>
                                        <p:tgtEl>
                                          <p:spTgt spid="12"/>
                                        </p:tgtEl>
                                        <p:attrNameLst>
                                          <p:attrName>ppt_y</p:attrName>
                                        </p:attrNameLst>
                                      </p:cBhvr>
                                      <p:tavLst>
                                        <p:tav tm="0">
                                          <p:val>
                                            <p:strVal val="#ppt_y-.1"/>
                                          </p:val>
                                        </p:tav>
                                        <p:tav tm="100000">
                                          <p:val>
                                            <p:strVal val="#ppt_y"/>
                                          </p:val>
                                        </p:tav>
                                      </p:tavLst>
                                    </p:anim>
                                  </p:childTnLst>
                                </p:cTn>
                              </p:par>
                              <p:par>
                                <p:cTn id="41" presetID="42" presetClass="entr" presetSubtype="0" fill="hold" nodeType="withEffect">
                                  <p:stCondLst>
                                    <p:cond delay="0"/>
                                  </p:stCondLst>
                                  <p:childTnLst>
                                    <p:set>
                                      <p:cBhvr>
                                        <p:cTn id="42" dur="1" fill="hold">
                                          <p:stCondLst>
                                            <p:cond delay="0"/>
                                          </p:stCondLst>
                                        </p:cTn>
                                        <p:tgtEl>
                                          <p:spTgt spid="45"/>
                                        </p:tgtEl>
                                        <p:attrNameLst>
                                          <p:attrName>style.visibility</p:attrName>
                                        </p:attrNameLst>
                                      </p:cBhvr>
                                      <p:to>
                                        <p:strVal val="visible"/>
                                      </p:to>
                                    </p:set>
                                    <p:animEffect transition="in" filter="fade">
                                      <p:cBhvr>
                                        <p:cTn id="43" dur="1000"/>
                                        <p:tgtEl>
                                          <p:spTgt spid="45"/>
                                        </p:tgtEl>
                                      </p:cBhvr>
                                    </p:animEffect>
                                    <p:anim calcmode="lin" valueType="num">
                                      <p:cBhvr>
                                        <p:cTn id="44" dur="1000" fill="hold"/>
                                        <p:tgtEl>
                                          <p:spTgt spid="45"/>
                                        </p:tgtEl>
                                        <p:attrNameLst>
                                          <p:attrName>ppt_x</p:attrName>
                                        </p:attrNameLst>
                                      </p:cBhvr>
                                      <p:tavLst>
                                        <p:tav tm="0">
                                          <p:val>
                                            <p:strVal val="#ppt_x"/>
                                          </p:val>
                                        </p:tav>
                                        <p:tav tm="100000">
                                          <p:val>
                                            <p:strVal val="#ppt_x"/>
                                          </p:val>
                                        </p:tav>
                                      </p:tavLst>
                                    </p:anim>
                                    <p:anim calcmode="lin" valueType="num">
                                      <p:cBhvr>
                                        <p:cTn id="45" dur="1000" fill="hold"/>
                                        <p:tgtEl>
                                          <p:spTgt spid="45"/>
                                        </p:tgtEl>
                                        <p:attrNameLst>
                                          <p:attrName>ppt_y</p:attrName>
                                        </p:attrNameLst>
                                      </p:cBhvr>
                                      <p:tavLst>
                                        <p:tav tm="0">
                                          <p:val>
                                            <p:strVal val="#ppt_y+.1"/>
                                          </p:val>
                                        </p:tav>
                                        <p:tav tm="100000">
                                          <p:val>
                                            <p:strVal val="#ppt_y"/>
                                          </p:val>
                                        </p:tav>
                                      </p:tavLst>
                                    </p:anim>
                                  </p:childTnLst>
                                </p:cTn>
                              </p:par>
                              <p:par>
                                <p:cTn id="46" presetID="1" presetClass="entr" presetSubtype="0" fill="hold" nodeType="withEffect">
                                  <p:stCondLst>
                                    <p:cond delay="1000"/>
                                  </p:stCondLst>
                                  <p:childTnLst>
                                    <p:set>
                                      <p:cBhvr>
                                        <p:cTn id="47" dur="1" fill="hold">
                                          <p:stCondLst>
                                            <p:cond delay="0"/>
                                          </p:stCondLst>
                                        </p:cTn>
                                        <p:tgtEl>
                                          <p:spTgt spid="100"/>
                                        </p:tgtEl>
                                        <p:attrNameLst>
                                          <p:attrName>style.visibility</p:attrName>
                                        </p:attrNameLst>
                                      </p:cBhvr>
                                      <p:to>
                                        <p:strVal val="visible"/>
                                      </p:to>
                                    </p:set>
                                  </p:childTnLst>
                                </p:cTn>
                              </p:par>
                            </p:childTnLst>
                          </p:cTn>
                        </p:par>
                        <p:par>
                          <p:cTn id="48" fill="hold" nodeType="afterGroup">
                            <p:stCondLst>
                              <p:cond delay="7000"/>
                            </p:stCondLst>
                            <p:childTnLst>
                              <p:par>
                                <p:cTn id="49" presetID="1" presetClass="exit" presetSubtype="0" fill="hold" nodeType="afterEffect">
                                  <p:stCondLst>
                                    <p:cond delay="0"/>
                                  </p:stCondLst>
                                  <p:childTnLst>
                                    <p:set>
                                      <p:cBhvr>
                                        <p:cTn id="50" dur="1" fill="hold">
                                          <p:stCondLst>
                                            <p:cond delay="0"/>
                                          </p:stCondLst>
                                        </p:cTn>
                                        <p:tgtEl>
                                          <p:spTgt spid="74"/>
                                        </p:tgtEl>
                                        <p:attrNameLst>
                                          <p:attrName>style.visibility</p:attrName>
                                        </p:attrNameLst>
                                      </p:cBhvr>
                                      <p:to>
                                        <p:strVal val="hidden"/>
                                      </p:to>
                                    </p:set>
                                  </p:childTnLst>
                                </p:cTn>
                              </p:par>
                              <p:par>
                                <p:cTn id="51" presetID="10" presetClass="exit" presetSubtype="0" fill="hold" nodeType="withEffect">
                                  <p:stCondLst>
                                    <p:cond delay="0"/>
                                  </p:stCondLst>
                                  <p:childTnLst>
                                    <p:animEffect transition="out" filter="fade">
                                      <p:cBhvr>
                                        <p:cTn id="52" dur="2000"/>
                                        <p:tgtEl>
                                          <p:spTgt spid="77"/>
                                        </p:tgtEl>
                                      </p:cBhvr>
                                    </p:animEffect>
                                    <p:set>
                                      <p:cBhvr>
                                        <p:cTn id="53" dur="1" fill="hold">
                                          <p:stCondLst>
                                            <p:cond delay="1999"/>
                                          </p:stCondLst>
                                        </p:cTn>
                                        <p:tgtEl>
                                          <p:spTgt spid="77"/>
                                        </p:tgtEl>
                                        <p:attrNameLst>
                                          <p:attrName>style.visibility</p:attrName>
                                        </p:attrNameLst>
                                      </p:cBhvr>
                                      <p:to>
                                        <p:strVal val="hidden"/>
                                      </p:to>
                                    </p:set>
                                  </p:childTnLst>
                                </p:cTn>
                              </p:par>
                              <p:par>
                                <p:cTn id="54" presetID="53" presetClass="entr" presetSubtype="0" fill="hold" nodeType="withEffect">
                                  <p:stCondLst>
                                    <p:cond delay="0"/>
                                  </p:stCondLst>
                                  <p:childTnLst>
                                    <p:set>
                                      <p:cBhvr>
                                        <p:cTn id="55" dur="1" fill="hold">
                                          <p:stCondLst>
                                            <p:cond delay="0"/>
                                          </p:stCondLst>
                                        </p:cTn>
                                        <p:tgtEl>
                                          <p:spTgt spid="61"/>
                                        </p:tgtEl>
                                        <p:attrNameLst>
                                          <p:attrName>style.visibility</p:attrName>
                                        </p:attrNameLst>
                                      </p:cBhvr>
                                      <p:to>
                                        <p:strVal val="visible"/>
                                      </p:to>
                                    </p:set>
                                    <p:anim calcmode="lin" valueType="num">
                                      <p:cBhvr>
                                        <p:cTn id="56" dur="500" fill="hold"/>
                                        <p:tgtEl>
                                          <p:spTgt spid="61"/>
                                        </p:tgtEl>
                                        <p:attrNameLst>
                                          <p:attrName>ppt_w</p:attrName>
                                        </p:attrNameLst>
                                      </p:cBhvr>
                                      <p:tavLst>
                                        <p:tav tm="0">
                                          <p:val>
                                            <p:fltVal val="0"/>
                                          </p:val>
                                        </p:tav>
                                        <p:tav tm="100000">
                                          <p:val>
                                            <p:strVal val="#ppt_w"/>
                                          </p:val>
                                        </p:tav>
                                      </p:tavLst>
                                    </p:anim>
                                    <p:anim calcmode="lin" valueType="num">
                                      <p:cBhvr>
                                        <p:cTn id="57" dur="500" fill="hold"/>
                                        <p:tgtEl>
                                          <p:spTgt spid="61"/>
                                        </p:tgtEl>
                                        <p:attrNameLst>
                                          <p:attrName>ppt_h</p:attrName>
                                        </p:attrNameLst>
                                      </p:cBhvr>
                                      <p:tavLst>
                                        <p:tav tm="0">
                                          <p:val>
                                            <p:fltVal val="0"/>
                                          </p:val>
                                        </p:tav>
                                        <p:tav tm="100000">
                                          <p:val>
                                            <p:strVal val="#ppt_h"/>
                                          </p:val>
                                        </p:tav>
                                      </p:tavLst>
                                    </p:anim>
                                    <p:animEffect transition="in" filter="fade">
                                      <p:cBhvr>
                                        <p:cTn id="58" dur="500"/>
                                        <p:tgtEl>
                                          <p:spTgt spid="61"/>
                                        </p:tgtEl>
                                      </p:cBhvr>
                                    </p:animEffect>
                                  </p:childTnLst>
                                </p:cTn>
                              </p:par>
                            </p:childTnLst>
                          </p:cTn>
                        </p:par>
                        <p:par>
                          <p:cTn id="59" fill="hold" nodeType="afterGroup">
                            <p:stCondLst>
                              <p:cond delay="9000"/>
                            </p:stCondLst>
                            <p:childTnLst>
                              <p:par>
                                <p:cTn id="60" presetID="42" presetClass="exit" presetSubtype="0" fill="hold" nodeType="afterEffect">
                                  <p:stCondLst>
                                    <p:cond delay="0"/>
                                  </p:stCondLst>
                                  <p:childTnLst>
                                    <p:animEffect transition="out" filter="fade">
                                      <p:cBhvr>
                                        <p:cTn id="61" dur="1000"/>
                                        <p:tgtEl>
                                          <p:spTgt spid="61"/>
                                        </p:tgtEl>
                                      </p:cBhvr>
                                    </p:animEffect>
                                    <p:anim calcmode="lin" valueType="num">
                                      <p:cBhvr>
                                        <p:cTn id="62" dur="1000"/>
                                        <p:tgtEl>
                                          <p:spTgt spid="61"/>
                                        </p:tgtEl>
                                        <p:attrNameLst>
                                          <p:attrName>ppt_x</p:attrName>
                                        </p:attrNameLst>
                                      </p:cBhvr>
                                      <p:tavLst>
                                        <p:tav tm="0">
                                          <p:val>
                                            <p:strVal val="ppt_x"/>
                                          </p:val>
                                        </p:tav>
                                        <p:tav tm="100000">
                                          <p:val>
                                            <p:strVal val="ppt_x"/>
                                          </p:val>
                                        </p:tav>
                                      </p:tavLst>
                                    </p:anim>
                                    <p:anim calcmode="lin" valueType="num">
                                      <p:cBhvr>
                                        <p:cTn id="63" dur="1000"/>
                                        <p:tgtEl>
                                          <p:spTgt spid="61"/>
                                        </p:tgtEl>
                                        <p:attrNameLst>
                                          <p:attrName>ppt_y</p:attrName>
                                        </p:attrNameLst>
                                      </p:cBhvr>
                                      <p:tavLst>
                                        <p:tav tm="0">
                                          <p:val>
                                            <p:strVal val="ppt_y"/>
                                          </p:val>
                                        </p:tav>
                                        <p:tav tm="100000">
                                          <p:val>
                                            <p:strVal val="ppt_y+.1"/>
                                          </p:val>
                                        </p:tav>
                                      </p:tavLst>
                                    </p:anim>
                                    <p:set>
                                      <p:cBhvr>
                                        <p:cTn id="64" dur="1" fill="hold">
                                          <p:stCondLst>
                                            <p:cond delay="999"/>
                                          </p:stCondLst>
                                        </p:cTn>
                                        <p:tgtEl>
                                          <p:spTgt spid="61"/>
                                        </p:tgtEl>
                                        <p:attrNameLst>
                                          <p:attrName>style.visibility</p:attrName>
                                        </p:attrNameLst>
                                      </p:cBhvr>
                                      <p:to>
                                        <p:strVal val="hidden"/>
                                      </p:to>
                                    </p:set>
                                  </p:childTnLst>
                                </p:cTn>
                              </p:par>
                              <p:par>
                                <p:cTn id="65" presetID="42" presetClass="exit" presetSubtype="0" fill="hold" nodeType="withEffect">
                                  <p:stCondLst>
                                    <p:cond delay="0"/>
                                  </p:stCondLst>
                                  <p:childTnLst>
                                    <p:animEffect transition="out" filter="fade">
                                      <p:cBhvr>
                                        <p:cTn id="66" dur="1000"/>
                                        <p:tgtEl>
                                          <p:spTgt spid="100"/>
                                        </p:tgtEl>
                                      </p:cBhvr>
                                    </p:animEffect>
                                    <p:anim calcmode="lin" valueType="num">
                                      <p:cBhvr>
                                        <p:cTn id="67" dur="1000"/>
                                        <p:tgtEl>
                                          <p:spTgt spid="100"/>
                                        </p:tgtEl>
                                        <p:attrNameLst>
                                          <p:attrName>ppt_x</p:attrName>
                                        </p:attrNameLst>
                                      </p:cBhvr>
                                      <p:tavLst>
                                        <p:tav tm="0">
                                          <p:val>
                                            <p:strVal val="ppt_x"/>
                                          </p:val>
                                        </p:tav>
                                        <p:tav tm="100000">
                                          <p:val>
                                            <p:strVal val="ppt_x"/>
                                          </p:val>
                                        </p:tav>
                                      </p:tavLst>
                                    </p:anim>
                                    <p:anim calcmode="lin" valueType="num">
                                      <p:cBhvr>
                                        <p:cTn id="68" dur="1000"/>
                                        <p:tgtEl>
                                          <p:spTgt spid="100"/>
                                        </p:tgtEl>
                                        <p:attrNameLst>
                                          <p:attrName>ppt_y</p:attrName>
                                        </p:attrNameLst>
                                      </p:cBhvr>
                                      <p:tavLst>
                                        <p:tav tm="0">
                                          <p:val>
                                            <p:strVal val="ppt_y"/>
                                          </p:val>
                                        </p:tav>
                                        <p:tav tm="100000">
                                          <p:val>
                                            <p:strVal val="ppt_y+.1"/>
                                          </p:val>
                                        </p:tav>
                                      </p:tavLst>
                                    </p:anim>
                                    <p:set>
                                      <p:cBhvr>
                                        <p:cTn id="69" dur="1" fill="hold">
                                          <p:stCondLst>
                                            <p:cond delay="999"/>
                                          </p:stCondLst>
                                        </p:cTn>
                                        <p:tgtEl>
                                          <p:spTgt spid="100"/>
                                        </p:tgtEl>
                                        <p:attrNameLst>
                                          <p:attrName>style.visibility</p:attrName>
                                        </p:attrNameLst>
                                      </p:cBhvr>
                                      <p:to>
                                        <p:strVal val="hidden"/>
                                      </p:to>
                                    </p:set>
                                  </p:childTnLst>
                                </p:cTn>
                              </p:par>
                              <p:par>
                                <p:cTn id="70" presetID="42" presetClass="exit" presetSubtype="0" fill="hold" nodeType="withEffect">
                                  <p:stCondLst>
                                    <p:cond delay="0"/>
                                  </p:stCondLst>
                                  <p:childTnLst>
                                    <p:animEffect transition="out" filter="fade">
                                      <p:cBhvr>
                                        <p:cTn id="71" dur="1000"/>
                                        <p:tgtEl>
                                          <p:spTgt spid="60"/>
                                        </p:tgtEl>
                                      </p:cBhvr>
                                    </p:animEffect>
                                    <p:anim calcmode="lin" valueType="num">
                                      <p:cBhvr>
                                        <p:cTn id="72" dur="1000"/>
                                        <p:tgtEl>
                                          <p:spTgt spid="60"/>
                                        </p:tgtEl>
                                        <p:attrNameLst>
                                          <p:attrName>ppt_x</p:attrName>
                                        </p:attrNameLst>
                                      </p:cBhvr>
                                      <p:tavLst>
                                        <p:tav tm="0">
                                          <p:val>
                                            <p:strVal val="ppt_x"/>
                                          </p:val>
                                        </p:tav>
                                        <p:tav tm="100000">
                                          <p:val>
                                            <p:strVal val="ppt_x"/>
                                          </p:val>
                                        </p:tav>
                                      </p:tavLst>
                                    </p:anim>
                                    <p:anim calcmode="lin" valueType="num">
                                      <p:cBhvr>
                                        <p:cTn id="73" dur="1000"/>
                                        <p:tgtEl>
                                          <p:spTgt spid="60"/>
                                        </p:tgtEl>
                                        <p:attrNameLst>
                                          <p:attrName>ppt_y</p:attrName>
                                        </p:attrNameLst>
                                      </p:cBhvr>
                                      <p:tavLst>
                                        <p:tav tm="0">
                                          <p:val>
                                            <p:strVal val="ppt_y"/>
                                          </p:val>
                                        </p:tav>
                                        <p:tav tm="100000">
                                          <p:val>
                                            <p:strVal val="ppt_y+.1"/>
                                          </p:val>
                                        </p:tav>
                                      </p:tavLst>
                                    </p:anim>
                                    <p:set>
                                      <p:cBhvr>
                                        <p:cTn id="74" dur="1" fill="hold">
                                          <p:stCondLst>
                                            <p:cond delay="999"/>
                                          </p:stCondLst>
                                        </p:cTn>
                                        <p:tgtEl>
                                          <p:spTgt spid="60"/>
                                        </p:tgtEl>
                                        <p:attrNameLst>
                                          <p:attrName>style.visibility</p:attrName>
                                        </p:attrNameLst>
                                      </p:cBhvr>
                                      <p:to>
                                        <p:strVal val="hidden"/>
                                      </p:to>
                                    </p:set>
                                  </p:childTnLst>
                                </p:cTn>
                              </p:par>
                            </p:childTnLst>
                          </p:cTn>
                        </p:par>
                      </p:childTnLst>
                    </p:cTn>
                  </p:par>
                  <p:par>
                    <p:cTn id="75" fill="hold" nodeType="clickPar">
                      <p:stCondLst>
                        <p:cond delay="indefinite"/>
                      </p:stCondLst>
                      <p:childTnLst>
                        <p:par>
                          <p:cTn id="76" fill="hold" nodeType="withGroup">
                            <p:stCondLst>
                              <p:cond delay="0"/>
                            </p:stCondLst>
                            <p:childTnLst>
                              <p:par>
                                <p:cTn id="77" presetID="53" presetClass="entr" presetSubtype="0" fill="hold" nodeType="clickEffect">
                                  <p:stCondLst>
                                    <p:cond delay="0"/>
                                  </p:stCondLst>
                                  <p:childTnLst>
                                    <p:set>
                                      <p:cBhvr>
                                        <p:cTn id="78" dur="1" fill="hold">
                                          <p:stCondLst>
                                            <p:cond delay="0"/>
                                          </p:stCondLst>
                                        </p:cTn>
                                        <p:tgtEl>
                                          <p:spTgt spid="51"/>
                                        </p:tgtEl>
                                        <p:attrNameLst>
                                          <p:attrName>style.visibility</p:attrName>
                                        </p:attrNameLst>
                                      </p:cBhvr>
                                      <p:to>
                                        <p:strVal val="visible"/>
                                      </p:to>
                                    </p:set>
                                    <p:anim calcmode="lin" valueType="num">
                                      <p:cBhvr>
                                        <p:cTn id="79" dur="500" fill="hold"/>
                                        <p:tgtEl>
                                          <p:spTgt spid="51"/>
                                        </p:tgtEl>
                                        <p:attrNameLst>
                                          <p:attrName>ppt_w</p:attrName>
                                        </p:attrNameLst>
                                      </p:cBhvr>
                                      <p:tavLst>
                                        <p:tav tm="0">
                                          <p:val>
                                            <p:fltVal val="0"/>
                                          </p:val>
                                        </p:tav>
                                        <p:tav tm="100000">
                                          <p:val>
                                            <p:strVal val="#ppt_w"/>
                                          </p:val>
                                        </p:tav>
                                      </p:tavLst>
                                    </p:anim>
                                    <p:anim calcmode="lin" valueType="num">
                                      <p:cBhvr>
                                        <p:cTn id="80" dur="500" fill="hold"/>
                                        <p:tgtEl>
                                          <p:spTgt spid="51"/>
                                        </p:tgtEl>
                                        <p:attrNameLst>
                                          <p:attrName>ppt_h</p:attrName>
                                        </p:attrNameLst>
                                      </p:cBhvr>
                                      <p:tavLst>
                                        <p:tav tm="0">
                                          <p:val>
                                            <p:fltVal val="0"/>
                                          </p:val>
                                        </p:tav>
                                        <p:tav tm="100000">
                                          <p:val>
                                            <p:strVal val="#ppt_h"/>
                                          </p:val>
                                        </p:tav>
                                      </p:tavLst>
                                    </p:anim>
                                    <p:animEffect transition="in" filter="fade">
                                      <p:cBhvr>
                                        <p:cTn id="81" dur="500"/>
                                        <p:tgtEl>
                                          <p:spTgt spid="51"/>
                                        </p:tgtEl>
                                      </p:cBhvr>
                                    </p:animEffect>
                                  </p:childTnLst>
                                </p:cTn>
                              </p:par>
                            </p:childTnLst>
                          </p:cTn>
                        </p:par>
                        <p:par>
                          <p:cTn id="82" fill="hold" nodeType="afterGroup">
                            <p:stCondLst>
                              <p:cond delay="500"/>
                            </p:stCondLst>
                            <p:childTnLst>
                              <p:par>
                                <p:cTn id="83" presetID="47" presetClass="entr" presetSubtype="0" fill="hold" grpId="0" nodeType="afterEffect">
                                  <p:stCondLst>
                                    <p:cond delay="0"/>
                                  </p:stCondLst>
                                  <p:childTnLst>
                                    <p:set>
                                      <p:cBhvr>
                                        <p:cTn id="84" dur="1" fill="hold">
                                          <p:stCondLst>
                                            <p:cond delay="0"/>
                                          </p:stCondLst>
                                        </p:cTn>
                                        <p:tgtEl>
                                          <p:spTgt spid="57"/>
                                        </p:tgtEl>
                                        <p:attrNameLst>
                                          <p:attrName>style.visibility</p:attrName>
                                        </p:attrNameLst>
                                      </p:cBhvr>
                                      <p:to>
                                        <p:strVal val="visible"/>
                                      </p:to>
                                    </p:set>
                                    <p:animEffect transition="in" filter="fade">
                                      <p:cBhvr>
                                        <p:cTn id="85" dur="1000"/>
                                        <p:tgtEl>
                                          <p:spTgt spid="57"/>
                                        </p:tgtEl>
                                      </p:cBhvr>
                                    </p:animEffect>
                                    <p:anim calcmode="lin" valueType="num">
                                      <p:cBhvr>
                                        <p:cTn id="86" dur="1000" fill="hold"/>
                                        <p:tgtEl>
                                          <p:spTgt spid="57"/>
                                        </p:tgtEl>
                                        <p:attrNameLst>
                                          <p:attrName>ppt_x</p:attrName>
                                        </p:attrNameLst>
                                      </p:cBhvr>
                                      <p:tavLst>
                                        <p:tav tm="0">
                                          <p:val>
                                            <p:strVal val="#ppt_x"/>
                                          </p:val>
                                        </p:tav>
                                        <p:tav tm="100000">
                                          <p:val>
                                            <p:strVal val="#ppt_x"/>
                                          </p:val>
                                        </p:tav>
                                      </p:tavLst>
                                    </p:anim>
                                    <p:anim calcmode="lin" valueType="num">
                                      <p:cBhvr>
                                        <p:cTn id="87" dur="1000" fill="hold"/>
                                        <p:tgtEl>
                                          <p:spTgt spid="57"/>
                                        </p:tgtEl>
                                        <p:attrNameLst>
                                          <p:attrName>ppt_y</p:attrName>
                                        </p:attrNameLst>
                                      </p:cBhvr>
                                      <p:tavLst>
                                        <p:tav tm="0">
                                          <p:val>
                                            <p:strVal val="#ppt_y-.1"/>
                                          </p:val>
                                        </p:tav>
                                        <p:tav tm="100000">
                                          <p:val>
                                            <p:strVal val="#ppt_y"/>
                                          </p:val>
                                        </p:tav>
                                      </p:tavLst>
                                    </p:anim>
                                  </p:childTnLst>
                                </p:cTn>
                              </p:par>
                            </p:childTnLst>
                          </p:cTn>
                        </p:par>
                        <p:par>
                          <p:cTn id="88" fill="hold" nodeType="afterGroup">
                            <p:stCondLst>
                              <p:cond delay="1500"/>
                            </p:stCondLst>
                            <p:childTnLst>
                              <p:par>
                                <p:cTn id="89" presetID="22" presetClass="entr" presetSubtype="2" fill="hold" nodeType="afterEffect">
                                  <p:stCondLst>
                                    <p:cond delay="0"/>
                                  </p:stCondLst>
                                  <p:childTnLst>
                                    <p:set>
                                      <p:cBhvr>
                                        <p:cTn id="90" dur="1" fill="hold">
                                          <p:stCondLst>
                                            <p:cond delay="0"/>
                                          </p:stCondLst>
                                        </p:cTn>
                                        <p:tgtEl>
                                          <p:spTgt spid="69"/>
                                        </p:tgtEl>
                                        <p:attrNameLst>
                                          <p:attrName>style.visibility</p:attrName>
                                        </p:attrNameLst>
                                      </p:cBhvr>
                                      <p:to>
                                        <p:strVal val="visible"/>
                                      </p:to>
                                    </p:set>
                                    <p:animEffect transition="in" filter="wipe(right)">
                                      <p:cBhvr>
                                        <p:cTn id="91" dur="500"/>
                                        <p:tgtEl>
                                          <p:spTgt spid="69"/>
                                        </p:tgtEl>
                                      </p:cBhvr>
                                    </p:animEffect>
                                  </p:childTnLst>
                                </p:cTn>
                              </p:par>
                            </p:childTnLst>
                          </p:cTn>
                        </p:par>
                        <p:par>
                          <p:cTn id="92" fill="hold" nodeType="afterGroup">
                            <p:stCondLst>
                              <p:cond delay="2000"/>
                            </p:stCondLst>
                            <p:childTnLst>
                              <p:par>
                                <p:cTn id="93" presetID="22" presetClass="entr" presetSubtype="2" fill="hold" nodeType="afterEffect">
                                  <p:stCondLst>
                                    <p:cond delay="0"/>
                                  </p:stCondLst>
                                  <p:childTnLst>
                                    <p:set>
                                      <p:cBhvr>
                                        <p:cTn id="94" dur="1" fill="hold">
                                          <p:stCondLst>
                                            <p:cond delay="0"/>
                                          </p:stCondLst>
                                        </p:cTn>
                                        <p:tgtEl>
                                          <p:spTgt spid="20"/>
                                        </p:tgtEl>
                                        <p:attrNameLst>
                                          <p:attrName>style.visibility</p:attrName>
                                        </p:attrNameLst>
                                      </p:cBhvr>
                                      <p:to>
                                        <p:strVal val="visible"/>
                                      </p:to>
                                    </p:set>
                                    <p:animEffect transition="in" filter="wipe(right)">
                                      <p:cBhvr>
                                        <p:cTn id="95" dur="500"/>
                                        <p:tgtEl>
                                          <p:spTgt spid="20"/>
                                        </p:tgtEl>
                                      </p:cBhvr>
                                    </p:animEffect>
                                  </p:childTnLst>
                                </p:cTn>
                              </p:par>
                            </p:childTnLst>
                          </p:cTn>
                        </p:par>
                        <p:par>
                          <p:cTn id="96" fill="hold" nodeType="afterGroup">
                            <p:stCondLst>
                              <p:cond delay="2500"/>
                            </p:stCondLst>
                            <p:childTnLst>
                              <p:par>
                                <p:cTn id="97" presetID="22" presetClass="entr" presetSubtype="2" fill="hold" nodeType="afterEffect">
                                  <p:stCondLst>
                                    <p:cond delay="0"/>
                                  </p:stCondLst>
                                  <p:childTnLst>
                                    <p:set>
                                      <p:cBhvr>
                                        <p:cTn id="98" dur="1" fill="hold">
                                          <p:stCondLst>
                                            <p:cond delay="0"/>
                                          </p:stCondLst>
                                        </p:cTn>
                                        <p:tgtEl>
                                          <p:spTgt spid="78"/>
                                        </p:tgtEl>
                                        <p:attrNameLst>
                                          <p:attrName>style.visibility</p:attrName>
                                        </p:attrNameLst>
                                      </p:cBhvr>
                                      <p:to>
                                        <p:strVal val="visible"/>
                                      </p:to>
                                    </p:set>
                                    <p:animEffect transition="in" filter="wipe(right)">
                                      <p:cBhvr>
                                        <p:cTn id="99" dur="500"/>
                                        <p:tgtEl>
                                          <p:spTgt spid="78"/>
                                        </p:tgtEl>
                                      </p:cBhvr>
                                    </p:animEffect>
                                  </p:childTnLst>
                                </p:cTn>
                              </p:par>
                            </p:childTnLst>
                          </p:cTn>
                        </p:par>
                        <p:par>
                          <p:cTn id="100" fill="hold" nodeType="afterGroup">
                            <p:stCondLst>
                              <p:cond delay="3000"/>
                            </p:stCondLst>
                            <p:childTnLst>
                              <p:par>
                                <p:cTn id="101" presetID="53" presetClass="entr" presetSubtype="0" fill="hold" nodeType="afterEffect">
                                  <p:stCondLst>
                                    <p:cond delay="0"/>
                                  </p:stCondLst>
                                  <p:childTnLst>
                                    <p:set>
                                      <p:cBhvr>
                                        <p:cTn id="102" dur="1" fill="hold">
                                          <p:stCondLst>
                                            <p:cond delay="0"/>
                                          </p:stCondLst>
                                        </p:cTn>
                                        <p:tgtEl>
                                          <p:spTgt spid="77"/>
                                        </p:tgtEl>
                                        <p:attrNameLst>
                                          <p:attrName>style.visibility</p:attrName>
                                        </p:attrNameLst>
                                      </p:cBhvr>
                                      <p:to>
                                        <p:strVal val="visible"/>
                                      </p:to>
                                    </p:set>
                                    <p:anim calcmode="lin" valueType="num">
                                      <p:cBhvr>
                                        <p:cTn id="103" dur="500" fill="hold"/>
                                        <p:tgtEl>
                                          <p:spTgt spid="77"/>
                                        </p:tgtEl>
                                        <p:attrNameLst>
                                          <p:attrName>ppt_w</p:attrName>
                                        </p:attrNameLst>
                                      </p:cBhvr>
                                      <p:tavLst>
                                        <p:tav tm="0">
                                          <p:val>
                                            <p:fltVal val="0"/>
                                          </p:val>
                                        </p:tav>
                                        <p:tav tm="100000">
                                          <p:val>
                                            <p:strVal val="#ppt_w"/>
                                          </p:val>
                                        </p:tav>
                                      </p:tavLst>
                                    </p:anim>
                                    <p:anim calcmode="lin" valueType="num">
                                      <p:cBhvr>
                                        <p:cTn id="104" dur="500" fill="hold"/>
                                        <p:tgtEl>
                                          <p:spTgt spid="77"/>
                                        </p:tgtEl>
                                        <p:attrNameLst>
                                          <p:attrName>ppt_h</p:attrName>
                                        </p:attrNameLst>
                                      </p:cBhvr>
                                      <p:tavLst>
                                        <p:tav tm="0">
                                          <p:val>
                                            <p:fltVal val="0"/>
                                          </p:val>
                                        </p:tav>
                                        <p:tav tm="100000">
                                          <p:val>
                                            <p:strVal val="#ppt_h"/>
                                          </p:val>
                                        </p:tav>
                                      </p:tavLst>
                                    </p:anim>
                                    <p:animEffect transition="in" filter="fade">
                                      <p:cBhvr>
                                        <p:cTn id="105" dur="500"/>
                                        <p:tgtEl>
                                          <p:spTgt spid="77"/>
                                        </p:tgtEl>
                                      </p:cBhvr>
                                    </p:animEffect>
                                  </p:childTnLst>
                                </p:cTn>
                              </p:par>
                            </p:childTnLst>
                          </p:cTn>
                        </p:par>
                        <p:par>
                          <p:cTn id="106" fill="hold" nodeType="afterGroup">
                            <p:stCondLst>
                              <p:cond delay="3500"/>
                            </p:stCondLst>
                            <p:childTnLst>
                              <p:par>
                                <p:cTn id="107" presetID="2" presetClass="entr" presetSubtype="8" decel="50000" fill="hold" nodeType="afterEffect">
                                  <p:stCondLst>
                                    <p:cond delay="0"/>
                                  </p:stCondLst>
                                  <p:childTnLst>
                                    <p:set>
                                      <p:cBhvr>
                                        <p:cTn id="108" dur="1" fill="hold">
                                          <p:stCondLst>
                                            <p:cond delay="0"/>
                                          </p:stCondLst>
                                        </p:cTn>
                                        <p:tgtEl>
                                          <p:spTgt spid="3"/>
                                        </p:tgtEl>
                                        <p:attrNameLst>
                                          <p:attrName>style.visibility</p:attrName>
                                        </p:attrNameLst>
                                      </p:cBhvr>
                                      <p:to>
                                        <p:strVal val="visible"/>
                                      </p:to>
                                    </p:set>
                                    <p:anim calcmode="lin" valueType="num">
                                      <p:cBhvr additive="base">
                                        <p:cTn id="109" dur="1000" fill="hold"/>
                                        <p:tgtEl>
                                          <p:spTgt spid="3"/>
                                        </p:tgtEl>
                                        <p:attrNameLst>
                                          <p:attrName>ppt_x</p:attrName>
                                        </p:attrNameLst>
                                      </p:cBhvr>
                                      <p:tavLst>
                                        <p:tav tm="0">
                                          <p:val>
                                            <p:strVal val="0-#ppt_w/2"/>
                                          </p:val>
                                        </p:tav>
                                        <p:tav tm="100000">
                                          <p:val>
                                            <p:strVal val="#ppt_x"/>
                                          </p:val>
                                        </p:tav>
                                      </p:tavLst>
                                    </p:anim>
                                    <p:anim calcmode="lin" valueType="num">
                                      <p:cBhvr additive="base">
                                        <p:cTn id="110" dur="1000" fill="hold"/>
                                        <p:tgtEl>
                                          <p:spTgt spid="3"/>
                                        </p:tgtEl>
                                        <p:attrNameLst>
                                          <p:attrName>ppt_y</p:attrName>
                                        </p:attrNameLst>
                                      </p:cBhvr>
                                      <p:tavLst>
                                        <p:tav tm="0">
                                          <p:val>
                                            <p:strVal val="#ppt_y"/>
                                          </p:val>
                                        </p:tav>
                                        <p:tav tm="100000">
                                          <p:val>
                                            <p:strVal val="#ppt_y"/>
                                          </p:val>
                                        </p:tav>
                                      </p:tavLst>
                                    </p:anim>
                                  </p:childTnLst>
                                </p:cTn>
                              </p:par>
                            </p:childTnLst>
                          </p:cTn>
                        </p:par>
                        <p:par>
                          <p:cTn id="111" fill="hold" nodeType="afterGroup">
                            <p:stCondLst>
                              <p:cond delay="4500"/>
                            </p:stCondLst>
                            <p:childTnLst>
                              <p:par>
                                <p:cTn id="112" presetID="47" presetClass="entr" presetSubtype="0" fill="hold" nodeType="afterEffect">
                                  <p:stCondLst>
                                    <p:cond delay="1000"/>
                                  </p:stCondLst>
                                  <p:childTnLst>
                                    <p:set>
                                      <p:cBhvr>
                                        <p:cTn id="113" dur="1" fill="hold">
                                          <p:stCondLst>
                                            <p:cond delay="0"/>
                                          </p:stCondLst>
                                        </p:cTn>
                                        <p:tgtEl>
                                          <p:spTgt spid="11"/>
                                        </p:tgtEl>
                                        <p:attrNameLst>
                                          <p:attrName>style.visibility</p:attrName>
                                        </p:attrNameLst>
                                      </p:cBhvr>
                                      <p:to>
                                        <p:strVal val="visible"/>
                                      </p:to>
                                    </p:set>
                                    <p:animEffect transition="in" filter="fade">
                                      <p:cBhvr>
                                        <p:cTn id="114" dur="500"/>
                                        <p:tgtEl>
                                          <p:spTgt spid="11"/>
                                        </p:tgtEl>
                                      </p:cBhvr>
                                    </p:animEffect>
                                    <p:anim calcmode="lin" valueType="num">
                                      <p:cBhvr>
                                        <p:cTn id="115" dur="500" fill="hold"/>
                                        <p:tgtEl>
                                          <p:spTgt spid="11"/>
                                        </p:tgtEl>
                                        <p:attrNameLst>
                                          <p:attrName>ppt_x</p:attrName>
                                        </p:attrNameLst>
                                      </p:cBhvr>
                                      <p:tavLst>
                                        <p:tav tm="0">
                                          <p:val>
                                            <p:strVal val="#ppt_x"/>
                                          </p:val>
                                        </p:tav>
                                        <p:tav tm="100000">
                                          <p:val>
                                            <p:strVal val="#ppt_x"/>
                                          </p:val>
                                        </p:tav>
                                      </p:tavLst>
                                    </p:anim>
                                    <p:anim calcmode="lin" valueType="num">
                                      <p:cBhvr>
                                        <p:cTn id="116" dur="500" fill="hold"/>
                                        <p:tgtEl>
                                          <p:spTgt spid="11"/>
                                        </p:tgtEl>
                                        <p:attrNameLst>
                                          <p:attrName>ppt_y</p:attrName>
                                        </p:attrNameLst>
                                      </p:cBhvr>
                                      <p:tavLst>
                                        <p:tav tm="0">
                                          <p:val>
                                            <p:strVal val="#ppt_y-.1"/>
                                          </p:val>
                                        </p:tav>
                                        <p:tav tm="100000">
                                          <p:val>
                                            <p:strVal val="#ppt_y"/>
                                          </p:val>
                                        </p:tav>
                                      </p:tavLst>
                                    </p:anim>
                                  </p:childTnLst>
                                </p:cTn>
                              </p:par>
                              <p:par>
                                <p:cTn id="117" presetID="42" presetClass="entr" presetSubtype="0" fill="hold" nodeType="withEffect">
                                  <p:stCondLst>
                                    <p:cond delay="0"/>
                                  </p:stCondLst>
                                  <p:childTnLst>
                                    <p:set>
                                      <p:cBhvr>
                                        <p:cTn id="118" dur="1" fill="hold">
                                          <p:stCondLst>
                                            <p:cond delay="0"/>
                                          </p:stCondLst>
                                        </p:cTn>
                                        <p:tgtEl>
                                          <p:spTgt spid="42"/>
                                        </p:tgtEl>
                                        <p:attrNameLst>
                                          <p:attrName>style.visibility</p:attrName>
                                        </p:attrNameLst>
                                      </p:cBhvr>
                                      <p:to>
                                        <p:strVal val="visible"/>
                                      </p:to>
                                    </p:set>
                                    <p:animEffect transition="in" filter="fade">
                                      <p:cBhvr>
                                        <p:cTn id="119" dur="1000"/>
                                        <p:tgtEl>
                                          <p:spTgt spid="42"/>
                                        </p:tgtEl>
                                      </p:cBhvr>
                                    </p:animEffect>
                                    <p:anim calcmode="lin" valueType="num">
                                      <p:cBhvr>
                                        <p:cTn id="120" dur="1000" fill="hold"/>
                                        <p:tgtEl>
                                          <p:spTgt spid="42"/>
                                        </p:tgtEl>
                                        <p:attrNameLst>
                                          <p:attrName>ppt_x</p:attrName>
                                        </p:attrNameLst>
                                      </p:cBhvr>
                                      <p:tavLst>
                                        <p:tav tm="0">
                                          <p:val>
                                            <p:strVal val="#ppt_x"/>
                                          </p:val>
                                        </p:tav>
                                        <p:tav tm="100000">
                                          <p:val>
                                            <p:strVal val="#ppt_x"/>
                                          </p:val>
                                        </p:tav>
                                      </p:tavLst>
                                    </p:anim>
                                    <p:anim calcmode="lin" valueType="num">
                                      <p:cBhvr>
                                        <p:cTn id="121" dur="1000" fill="hold"/>
                                        <p:tgtEl>
                                          <p:spTgt spid="42"/>
                                        </p:tgtEl>
                                        <p:attrNameLst>
                                          <p:attrName>ppt_y</p:attrName>
                                        </p:attrNameLst>
                                      </p:cBhvr>
                                      <p:tavLst>
                                        <p:tav tm="0">
                                          <p:val>
                                            <p:strVal val="#ppt_y+.1"/>
                                          </p:val>
                                        </p:tav>
                                        <p:tav tm="100000">
                                          <p:val>
                                            <p:strVal val="#ppt_y"/>
                                          </p:val>
                                        </p:tav>
                                      </p:tavLst>
                                    </p:anim>
                                  </p:childTnLst>
                                </p:cTn>
                              </p:par>
                            </p:childTnLst>
                          </p:cTn>
                        </p:par>
                        <p:par>
                          <p:cTn id="122" fill="hold" nodeType="afterGroup">
                            <p:stCondLst>
                              <p:cond delay="6000"/>
                            </p:stCondLst>
                            <p:childTnLst>
                              <p:par>
                                <p:cTn id="123" presetID="1" presetClass="entr" presetSubtype="0" fill="hold" nodeType="afterEffect">
                                  <p:stCondLst>
                                    <p:cond delay="0"/>
                                  </p:stCondLst>
                                  <p:childTnLst>
                                    <p:set>
                                      <p:cBhvr>
                                        <p:cTn id="124" dur="1" fill="hold">
                                          <p:stCondLst>
                                            <p:cond delay="0"/>
                                          </p:stCondLst>
                                        </p:cTn>
                                        <p:tgtEl>
                                          <p:spTgt spid="23"/>
                                        </p:tgtEl>
                                        <p:attrNameLst>
                                          <p:attrName>style.visibility</p:attrName>
                                        </p:attrNameLst>
                                      </p:cBhvr>
                                      <p:to>
                                        <p:strVal val="visible"/>
                                      </p:to>
                                    </p:set>
                                  </p:childTnLst>
                                </p:cTn>
                              </p:par>
                              <p:par>
                                <p:cTn id="125" presetID="22" presetClass="exit" presetSubtype="4" fill="hold" nodeType="withEffect">
                                  <p:stCondLst>
                                    <p:cond delay="0"/>
                                  </p:stCondLst>
                                  <p:childTnLst>
                                    <p:animEffect transition="out" filter="wipe(down)">
                                      <p:cBhvr>
                                        <p:cTn id="126" dur="500"/>
                                        <p:tgtEl>
                                          <p:spTgt spid="78"/>
                                        </p:tgtEl>
                                      </p:cBhvr>
                                    </p:animEffect>
                                    <p:set>
                                      <p:cBhvr>
                                        <p:cTn id="127" dur="1" fill="hold">
                                          <p:stCondLst>
                                            <p:cond delay="499"/>
                                          </p:stCondLst>
                                        </p:cTn>
                                        <p:tgtEl>
                                          <p:spTgt spid="78"/>
                                        </p:tgtEl>
                                        <p:attrNameLst>
                                          <p:attrName>style.visibility</p:attrName>
                                        </p:attrNameLst>
                                      </p:cBhvr>
                                      <p:to>
                                        <p:strVal val="hidden"/>
                                      </p:to>
                                    </p:set>
                                  </p:childTnLst>
                                </p:cTn>
                              </p:par>
                              <p:par>
                                <p:cTn id="128" presetID="10" presetClass="exit" presetSubtype="0" fill="hold" nodeType="withEffect">
                                  <p:stCondLst>
                                    <p:cond delay="0"/>
                                  </p:stCondLst>
                                  <p:childTnLst>
                                    <p:animEffect transition="out" filter="fade">
                                      <p:cBhvr>
                                        <p:cTn id="129" dur="2000"/>
                                        <p:tgtEl>
                                          <p:spTgt spid="77"/>
                                        </p:tgtEl>
                                      </p:cBhvr>
                                    </p:animEffect>
                                    <p:set>
                                      <p:cBhvr>
                                        <p:cTn id="130" dur="1" fill="hold">
                                          <p:stCondLst>
                                            <p:cond delay="1999"/>
                                          </p:stCondLst>
                                        </p:cTn>
                                        <p:tgtEl>
                                          <p:spTgt spid="77"/>
                                        </p:tgtEl>
                                        <p:attrNameLst>
                                          <p:attrName>style.visibility</p:attrName>
                                        </p:attrNameLst>
                                      </p:cBhvr>
                                      <p:to>
                                        <p:strVal val="hidden"/>
                                      </p:to>
                                    </p:set>
                                  </p:childTnLst>
                                </p:cTn>
                              </p:par>
                              <p:par>
                                <p:cTn id="131" presetID="53" presetClass="entr" presetSubtype="0" fill="hold" nodeType="withEffect">
                                  <p:stCondLst>
                                    <p:cond delay="0"/>
                                  </p:stCondLst>
                                  <p:childTnLst>
                                    <p:set>
                                      <p:cBhvr>
                                        <p:cTn id="132" dur="1" fill="hold">
                                          <p:stCondLst>
                                            <p:cond delay="0"/>
                                          </p:stCondLst>
                                        </p:cTn>
                                        <p:tgtEl>
                                          <p:spTgt spid="66"/>
                                        </p:tgtEl>
                                        <p:attrNameLst>
                                          <p:attrName>style.visibility</p:attrName>
                                        </p:attrNameLst>
                                      </p:cBhvr>
                                      <p:to>
                                        <p:strVal val="visible"/>
                                      </p:to>
                                    </p:set>
                                    <p:anim calcmode="lin" valueType="num">
                                      <p:cBhvr>
                                        <p:cTn id="133" dur="500" fill="hold"/>
                                        <p:tgtEl>
                                          <p:spTgt spid="66"/>
                                        </p:tgtEl>
                                        <p:attrNameLst>
                                          <p:attrName>ppt_w</p:attrName>
                                        </p:attrNameLst>
                                      </p:cBhvr>
                                      <p:tavLst>
                                        <p:tav tm="0">
                                          <p:val>
                                            <p:fltVal val="0"/>
                                          </p:val>
                                        </p:tav>
                                        <p:tav tm="100000">
                                          <p:val>
                                            <p:strVal val="#ppt_w"/>
                                          </p:val>
                                        </p:tav>
                                      </p:tavLst>
                                    </p:anim>
                                    <p:anim calcmode="lin" valueType="num">
                                      <p:cBhvr>
                                        <p:cTn id="134" dur="500" fill="hold"/>
                                        <p:tgtEl>
                                          <p:spTgt spid="66"/>
                                        </p:tgtEl>
                                        <p:attrNameLst>
                                          <p:attrName>ppt_h</p:attrName>
                                        </p:attrNameLst>
                                      </p:cBhvr>
                                      <p:tavLst>
                                        <p:tav tm="0">
                                          <p:val>
                                            <p:fltVal val="0"/>
                                          </p:val>
                                        </p:tav>
                                        <p:tav tm="100000">
                                          <p:val>
                                            <p:strVal val="#ppt_h"/>
                                          </p:val>
                                        </p:tav>
                                      </p:tavLst>
                                    </p:anim>
                                    <p:animEffect transition="in" filter="fade">
                                      <p:cBhvr>
                                        <p:cTn id="135" dur="500"/>
                                        <p:tgtEl>
                                          <p:spTgt spid="66"/>
                                        </p:tgtEl>
                                      </p:cBhvr>
                                    </p:animEffect>
                                  </p:childTnLst>
                                </p:cTn>
                              </p:par>
                            </p:childTnLst>
                          </p:cTn>
                        </p:par>
                        <p:par>
                          <p:cTn id="136" fill="hold" nodeType="afterGroup">
                            <p:stCondLst>
                              <p:cond delay="8000"/>
                            </p:stCondLst>
                            <p:childTnLst>
                              <p:par>
                                <p:cTn id="137" presetID="42" presetClass="exit" presetSubtype="0" fill="hold" nodeType="afterEffect">
                                  <p:stCondLst>
                                    <p:cond delay="0"/>
                                  </p:stCondLst>
                                  <p:childTnLst>
                                    <p:animEffect transition="out" filter="fade">
                                      <p:cBhvr>
                                        <p:cTn id="138" dur="1000"/>
                                        <p:tgtEl>
                                          <p:spTgt spid="66"/>
                                        </p:tgtEl>
                                      </p:cBhvr>
                                    </p:animEffect>
                                    <p:anim calcmode="lin" valueType="num">
                                      <p:cBhvr>
                                        <p:cTn id="139" dur="1000"/>
                                        <p:tgtEl>
                                          <p:spTgt spid="66"/>
                                        </p:tgtEl>
                                        <p:attrNameLst>
                                          <p:attrName>ppt_x</p:attrName>
                                        </p:attrNameLst>
                                      </p:cBhvr>
                                      <p:tavLst>
                                        <p:tav tm="0">
                                          <p:val>
                                            <p:strVal val="ppt_x"/>
                                          </p:val>
                                        </p:tav>
                                        <p:tav tm="100000">
                                          <p:val>
                                            <p:strVal val="ppt_x"/>
                                          </p:val>
                                        </p:tav>
                                      </p:tavLst>
                                    </p:anim>
                                    <p:anim calcmode="lin" valueType="num">
                                      <p:cBhvr>
                                        <p:cTn id="140" dur="1000"/>
                                        <p:tgtEl>
                                          <p:spTgt spid="66"/>
                                        </p:tgtEl>
                                        <p:attrNameLst>
                                          <p:attrName>ppt_y</p:attrName>
                                        </p:attrNameLst>
                                      </p:cBhvr>
                                      <p:tavLst>
                                        <p:tav tm="0">
                                          <p:val>
                                            <p:strVal val="ppt_y"/>
                                          </p:val>
                                        </p:tav>
                                        <p:tav tm="100000">
                                          <p:val>
                                            <p:strVal val="ppt_y+.1"/>
                                          </p:val>
                                        </p:tav>
                                      </p:tavLst>
                                    </p:anim>
                                    <p:set>
                                      <p:cBhvr>
                                        <p:cTn id="141" dur="1" fill="hold">
                                          <p:stCondLst>
                                            <p:cond delay="999"/>
                                          </p:stCondLst>
                                        </p:cTn>
                                        <p:tgtEl>
                                          <p:spTgt spid="66"/>
                                        </p:tgtEl>
                                        <p:attrNameLst>
                                          <p:attrName>style.visibility</p:attrName>
                                        </p:attrNameLst>
                                      </p:cBhvr>
                                      <p:to>
                                        <p:strVal val="hidden"/>
                                      </p:to>
                                    </p:set>
                                  </p:childTnLst>
                                </p:cTn>
                              </p:par>
                              <p:par>
                                <p:cTn id="142" presetID="42" presetClass="exit" presetSubtype="0" fill="hold" nodeType="withEffect">
                                  <p:stCondLst>
                                    <p:cond delay="0"/>
                                  </p:stCondLst>
                                  <p:childTnLst>
                                    <p:animEffect transition="out" filter="fade">
                                      <p:cBhvr>
                                        <p:cTn id="143" dur="1000"/>
                                        <p:tgtEl>
                                          <p:spTgt spid="20"/>
                                        </p:tgtEl>
                                      </p:cBhvr>
                                    </p:animEffect>
                                    <p:anim calcmode="lin" valueType="num">
                                      <p:cBhvr>
                                        <p:cTn id="144" dur="1000"/>
                                        <p:tgtEl>
                                          <p:spTgt spid="20"/>
                                        </p:tgtEl>
                                        <p:attrNameLst>
                                          <p:attrName>ppt_x</p:attrName>
                                        </p:attrNameLst>
                                      </p:cBhvr>
                                      <p:tavLst>
                                        <p:tav tm="0">
                                          <p:val>
                                            <p:strVal val="ppt_x"/>
                                          </p:val>
                                        </p:tav>
                                        <p:tav tm="100000">
                                          <p:val>
                                            <p:strVal val="ppt_x"/>
                                          </p:val>
                                        </p:tav>
                                      </p:tavLst>
                                    </p:anim>
                                    <p:anim calcmode="lin" valueType="num">
                                      <p:cBhvr>
                                        <p:cTn id="145" dur="1000"/>
                                        <p:tgtEl>
                                          <p:spTgt spid="20"/>
                                        </p:tgtEl>
                                        <p:attrNameLst>
                                          <p:attrName>ppt_y</p:attrName>
                                        </p:attrNameLst>
                                      </p:cBhvr>
                                      <p:tavLst>
                                        <p:tav tm="0">
                                          <p:val>
                                            <p:strVal val="ppt_y"/>
                                          </p:val>
                                        </p:tav>
                                        <p:tav tm="100000">
                                          <p:val>
                                            <p:strVal val="ppt_y+.1"/>
                                          </p:val>
                                        </p:tav>
                                      </p:tavLst>
                                    </p:anim>
                                    <p:set>
                                      <p:cBhvr>
                                        <p:cTn id="146" dur="1" fill="hold">
                                          <p:stCondLst>
                                            <p:cond delay="999"/>
                                          </p:stCondLst>
                                        </p:cTn>
                                        <p:tgtEl>
                                          <p:spTgt spid="20"/>
                                        </p:tgtEl>
                                        <p:attrNameLst>
                                          <p:attrName>style.visibility</p:attrName>
                                        </p:attrNameLst>
                                      </p:cBhvr>
                                      <p:to>
                                        <p:strVal val="hidden"/>
                                      </p:to>
                                    </p:set>
                                  </p:childTnLst>
                                </p:cTn>
                              </p:par>
                              <p:par>
                                <p:cTn id="147" presetID="42" presetClass="exit" presetSubtype="0" fill="hold" nodeType="withEffect">
                                  <p:stCondLst>
                                    <p:cond delay="0"/>
                                  </p:stCondLst>
                                  <p:childTnLst>
                                    <p:animEffect transition="out" filter="fade">
                                      <p:cBhvr>
                                        <p:cTn id="148" dur="1000"/>
                                        <p:tgtEl>
                                          <p:spTgt spid="69"/>
                                        </p:tgtEl>
                                      </p:cBhvr>
                                    </p:animEffect>
                                    <p:anim calcmode="lin" valueType="num">
                                      <p:cBhvr>
                                        <p:cTn id="149" dur="1000"/>
                                        <p:tgtEl>
                                          <p:spTgt spid="69"/>
                                        </p:tgtEl>
                                        <p:attrNameLst>
                                          <p:attrName>ppt_x</p:attrName>
                                        </p:attrNameLst>
                                      </p:cBhvr>
                                      <p:tavLst>
                                        <p:tav tm="0">
                                          <p:val>
                                            <p:strVal val="ppt_x"/>
                                          </p:val>
                                        </p:tav>
                                        <p:tav tm="100000">
                                          <p:val>
                                            <p:strVal val="ppt_x"/>
                                          </p:val>
                                        </p:tav>
                                      </p:tavLst>
                                    </p:anim>
                                    <p:anim calcmode="lin" valueType="num">
                                      <p:cBhvr>
                                        <p:cTn id="150" dur="1000"/>
                                        <p:tgtEl>
                                          <p:spTgt spid="69"/>
                                        </p:tgtEl>
                                        <p:attrNameLst>
                                          <p:attrName>ppt_y</p:attrName>
                                        </p:attrNameLst>
                                      </p:cBhvr>
                                      <p:tavLst>
                                        <p:tav tm="0">
                                          <p:val>
                                            <p:strVal val="ppt_y"/>
                                          </p:val>
                                        </p:tav>
                                        <p:tav tm="100000">
                                          <p:val>
                                            <p:strVal val="ppt_y+.1"/>
                                          </p:val>
                                        </p:tav>
                                      </p:tavLst>
                                    </p:anim>
                                    <p:set>
                                      <p:cBhvr>
                                        <p:cTn id="151" dur="1" fill="hold">
                                          <p:stCondLst>
                                            <p:cond delay="999"/>
                                          </p:stCondLst>
                                        </p:cTn>
                                        <p:tgtEl>
                                          <p:spTgt spid="69"/>
                                        </p:tgtEl>
                                        <p:attrNameLst>
                                          <p:attrName>style.visibility</p:attrName>
                                        </p:attrNameLst>
                                      </p:cBhvr>
                                      <p:to>
                                        <p:strVal val="hidden"/>
                                      </p:to>
                                    </p:set>
                                  </p:childTnLst>
                                </p:cTn>
                              </p:par>
                              <p:par>
                                <p:cTn id="152" presetID="42" presetClass="exit" presetSubtype="0" fill="hold" nodeType="withEffect">
                                  <p:stCondLst>
                                    <p:cond delay="0"/>
                                  </p:stCondLst>
                                  <p:childTnLst>
                                    <p:animEffect transition="out" filter="fade">
                                      <p:cBhvr>
                                        <p:cTn id="153" dur="1000"/>
                                        <p:tgtEl>
                                          <p:spTgt spid="23"/>
                                        </p:tgtEl>
                                      </p:cBhvr>
                                    </p:animEffect>
                                    <p:anim calcmode="lin" valueType="num">
                                      <p:cBhvr>
                                        <p:cTn id="154" dur="1000"/>
                                        <p:tgtEl>
                                          <p:spTgt spid="23"/>
                                        </p:tgtEl>
                                        <p:attrNameLst>
                                          <p:attrName>ppt_x</p:attrName>
                                        </p:attrNameLst>
                                      </p:cBhvr>
                                      <p:tavLst>
                                        <p:tav tm="0">
                                          <p:val>
                                            <p:strVal val="ppt_x"/>
                                          </p:val>
                                        </p:tav>
                                        <p:tav tm="100000">
                                          <p:val>
                                            <p:strVal val="ppt_x"/>
                                          </p:val>
                                        </p:tav>
                                      </p:tavLst>
                                    </p:anim>
                                    <p:anim calcmode="lin" valueType="num">
                                      <p:cBhvr>
                                        <p:cTn id="155" dur="1000"/>
                                        <p:tgtEl>
                                          <p:spTgt spid="23"/>
                                        </p:tgtEl>
                                        <p:attrNameLst>
                                          <p:attrName>ppt_y</p:attrName>
                                        </p:attrNameLst>
                                      </p:cBhvr>
                                      <p:tavLst>
                                        <p:tav tm="0">
                                          <p:val>
                                            <p:strVal val="ppt_y"/>
                                          </p:val>
                                        </p:tav>
                                        <p:tav tm="100000">
                                          <p:val>
                                            <p:strVal val="ppt_y+.1"/>
                                          </p:val>
                                        </p:tav>
                                      </p:tavLst>
                                    </p:anim>
                                    <p:set>
                                      <p:cBhvr>
                                        <p:cTn id="156" dur="1" fill="hold">
                                          <p:stCondLst>
                                            <p:cond delay="999"/>
                                          </p:stCondLst>
                                        </p:cTn>
                                        <p:tgtEl>
                                          <p:spTgt spid="23"/>
                                        </p:tgtEl>
                                        <p:attrNameLst>
                                          <p:attrName>style.visibility</p:attrName>
                                        </p:attrNameLst>
                                      </p:cBhvr>
                                      <p:to>
                                        <p:strVal val="hidden"/>
                                      </p:to>
                                    </p:set>
                                  </p:childTnLst>
                                </p:cTn>
                              </p:par>
                            </p:childTnLst>
                          </p:cTn>
                        </p:par>
                      </p:childTnLst>
                    </p:cTn>
                  </p:par>
                  <p:par>
                    <p:cTn id="157" fill="hold" nodeType="clickPar">
                      <p:stCondLst>
                        <p:cond delay="indefinite"/>
                      </p:stCondLst>
                      <p:childTnLst>
                        <p:par>
                          <p:cTn id="158" fill="hold" nodeType="withGroup">
                            <p:stCondLst>
                              <p:cond delay="0"/>
                            </p:stCondLst>
                            <p:childTnLst>
                              <p:par>
                                <p:cTn id="159" presetID="53" presetClass="entr" presetSubtype="0" fill="hold" nodeType="clickEffect">
                                  <p:stCondLst>
                                    <p:cond delay="0"/>
                                  </p:stCondLst>
                                  <p:childTnLst>
                                    <p:set>
                                      <p:cBhvr>
                                        <p:cTn id="160" dur="1" fill="hold">
                                          <p:stCondLst>
                                            <p:cond delay="0"/>
                                          </p:stCondLst>
                                        </p:cTn>
                                        <p:tgtEl>
                                          <p:spTgt spid="53"/>
                                        </p:tgtEl>
                                        <p:attrNameLst>
                                          <p:attrName>style.visibility</p:attrName>
                                        </p:attrNameLst>
                                      </p:cBhvr>
                                      <p:to>
                                        <p:strVal val="visible"/>
                                      </p:to>
                                    </p:set>
                                    <p:anim calcmode="lin" valueType="num">
                                      <p:cBhvr>
                                        <p:cTn id="161" dur="500" fill="hold"/>
                                        <p:tgtEl>
                                          <p:spTgt spid="53"/>
                                        </p:tgtEl>
                                        <p:attrNameLst>
                                          <p:attrName>ppt_w</p:attrName>
                                        </p:attrNameLst>
                                      </p:cBhvr>
                                      <p:tavLst>
                                        <p:tav tm="0">
                                          <p:val>
                                            <p:fltVal val="0"/>
                                          </p:val>
                                        </p:tav>
                                        <p:tav tm="100000">
                                          <p:val>
                                            <p:strVal val="#ppt_w"/>
                                          </p:val>
                                        </p:tav>
                                      </p:tavLst>
                                    </p:anim>
                                    <p:anim calcmode="lin" valueType="num">
                                      <p:cBhvr>
                                        <p:cTn id="162" dur="500" fill="hold"/>
                                        <p:tgtEl>
                                          <p:spTgt spid="53"/>
                                        </p:tgtEl>
                                        <p:attrNameLst>
                                          <p:attrName>ppt_h</p:attrName>
                                        </p:attrNameLst>
                                      </p:cBhvr>
                                      <p:tavLst>
                                        <p:tav tm="0">
                                          <p:val>
                                            <p:fltVal val="0"/>
                                          </p:val>
                                        </p:tav>
                                        <p:tav tm="100000">
                                          <p:val>
                                            <p:strVal val="#ppt_h"/>
                                          </p:val>
                                        </p:tav>
                                      </p:tavLst>
                                    </p:anim>
                                    <p:animEffect transition="in" filter="fade">
                                      <p:cBhvr>
                                        <p:cTn id="163" dur="500"/>
                                        <p:tgtEl>
                                          <p:spTgt spid="53"/>
                                        </p:tgtEl>
                                      </p:cBhvr>
                                    </p:animEffect>
                                  </p:childTnLst>
                                </p:cTn>
                              </p:par>
                            </p:childTnLst>
                          </p:cTn>
                        </p:par>
                        <p:par>
                          <p:cTn id="164" fill="hold" nodeType="afterGroup">
                            <p:stCondLst>
                              <p:cond delay="500"/>
                            </p:stCondLst>
                            <p:childTnLst>
                              <p:par>
                                <p:cTn id="165" presetID="47" presetClass="entr" presetSubtype="0" fill="hold" grpId="0" nodeType="afterEffect">
                                  <p:stCondLst>
                                    <p:cond delay="0"/>
                                  </p:stCondLst>
                                  <p:childTnLst>
                                    <p:set>
                                      <p:cBhvr>
                                        <p:cTn id="166" dur="1" fill="hold">
                                          <p:stCondLst>
                                            <p:cond delay="0"/>
                                          </p:stCondLst>
                                        </p:cTn>
                                        <p:tgtEl>
                                          <p:spTgt spid="58"/>
                                        </p:tgtEl>
                                        <p:attrNameLst>
                                          <p:attrName>style.visibility</p:attrName>
                                        </p:attrNameLst>
                                      </p:cBhvr>
                                      <p:to>
                                        <p:strVal val="visible"/>
                                      </p:to>
                                    </p:set>
                                    <p:animEffect transition="in" filter="fade">
                                      <p:cBhvr>
                                        <p:cTn id="167" dur="1000"/>
                                        <p:tgtEl>
                                          <p:spTgt spid="58"/>
                                        </p:tgtEl>
                                      </p:cBhvr>
                                    </p:animEffect>
                                    <p:anim calcmode="lin" valueType="num">
                                      <p:cBhvr>
                                        <p:cTn id="168" dur="1000" fill="hold"/>
                                        <p:tgtEl>
                                          <p:spTgt spid="58"/>
                                        </p:tgtEl>
                                        <p:attrNameLst>
                                          <p:attrName>ppt_x</p:attrName>
                                        </p:attrNameLst>
                                      </p:cBhvr>
                                      <p:tavLst>
                                        <p:tav tm="0">
                                          <p:val>
                                            <p:strVal val="#ppt_x"/>
                                          </p:val>
                                        </p:tav>
                                        <p:tav tm="100000">
                                          <p:val>
                                            <p:strVal val="#ppt_x"/>
                                          </p:val>
                                        </p:tav>
                                      </p:tavLst>
                                    </p:anim>
                                    <p:anim calcmode="lin" valueType="num">
                                      <p:cBhvr>
                                        <p:cTn id="169" dur="1000" fill="hold"/>
                                        <p:tgtEl>
                                          <p:spTgt spid="58"/>
                                        </p:tgtEl>
                                        <p:attrNameLst>
                                          <p:attrName>ppt_y</p:attrName>
                                        </p:attrNameLst>
                                      </p:cBhvr>
                                      <p:tavLst>
                                        <p:tav tm="0">
                                          <p:val>
                                            <p:strVal val="#ppt_y-.1"/>
                                          </p:val>
                                        </p:tav>
                                        <p:tav tm="100000">
                                          <p:val>
                                            <p:strVal val="#ppt_y"/>
                                          </p:val>
                                        </p:tav>
                                      </p:tavLst>
                                    </p:anim>
                                  </p:childTnLst>
                                </p:cTn>
                              </p:par>
                            </p:childTnLst>
                          </p:cTn>
                        </p:par>
                        <p:par>
                          <p:cTn id="170" fill="hold" nodeType="afterGroup">
                            <p:stCondLst>
                              <p:cond delay="1500"/>
                            </p:stCondLst>
                            <p:childTnLst>
                              <p:par>
                                <p:cTn id="171" presetID="53" presetClass="entr" presetSubtype="0" fill="hold" nodeType="afterEffect">
                                  <p:stCondLst>
                                    <p:cond delay="0"/>
                                  </p:stCondLst>
                                  <p:childTnLst>
                                    <p:set>
                                      <p:cBhvr>
                                        <p:cTn id="172" dur="1" fill="hold">
                                          <p:stCondLst>
                                            <p:cond delay="0"/>
                                          </p:stCondLst>
                                        </p:cTn>
                                        <p:tgtEl>
                                          <p:spTgt spid="77"/>
                                        </p:tgtEl>
                                        <p:attrNameLst>
                                          <p:attrName>style.visibility</p:attrName>
                                        </p:attrNameLst>
                                      </p:cBhvr>
                                      <p:to>
                                        <p:strVal val="visible"/>
                                      </p:to>
                                    </p:set>
                                    <p:anim calcmode="lin" valueType="num">
                                      <p:cBhvr>
                                        <p:cTn id="173" dur="500" fill="hold"/>
                                        <p:tgtEl>
                                          <p:spTgt spid="77"/>
                                        </p:tgtEl>
                                        <p:attrNameLst>
                                          <p:attrName>ppt_w</p:attrName>
                                        </p:attrNameLst>
                                      </p:cBhvr>
                                      <p:tavLst>
                                        <p:tav tm="0">
                                          <p:val>
                                            <p:fltVal val="0"/>
                                          </p:val>
                                        </p:tav>
                                        <p:tav tm="100000">
                                          <p:val>
                                            <p:strVal val="#ppt_w"/>
                                          </p:val>
                                        </p:tav>
                                      </p:tavLst>
                                    </p:anim>
                                    <p:anim calcmode="lin" valueType="num">
                                      <p:cBhvr>
                                        <p:cTn id="174" dur="500" fill="hold"/>
                                        <p:tgtEl>
                                          <p:spTgt spid="77"/>
                                        </p:tgtEl>
                                        <p:attrNameLst>
                                          <p:attrName>ppt_h</p:attrName>
                                        </p:attrNameLst>
                                      </p:cBhvr>
                                      <p:tavLst>
                                        <p:tav tm="0">
                                          <p:val>
                                            <p:fltVal val="0"/>
                                          </p:val>
                                        </p:tav>
                                        <p:tav tm="100000">
                                          <p:val>
                                            <p:strVal val="#ppt_h"/>
                                          </p:val>
                                        </p:tav>
                                      </p:tavLst>
                                    </p:anim>
                                    <p:animEffect transition="in" filter="fade">
                                      <p:cBhvr>
                                        <p:cTn id="175" dur="500"/>
                                        <p:tgtEl>
                                          <p:spTgt spid="77"/>
                                        </p:tgtEl>
                                      </p:cBhvr>
                                    </p:animEffect>
                                  </p:childTnLst>
                                </p:cTn>
                              </p:par>
                            </p:childTnLst>
                          </p:cTn>
                        </p:par>
                        <p:par>
                          <p:cTn id="176" fill="hold" nodeType="afterGroup">
                            <p:stCondLst>
                              <p:cond delay="2000"/>
                            </p:stCondLst>
                            <p:childTnLst>
                              <p:par>
                                <p:cTn id="177" presetID="22" presetClass="entr" presetSubtype="8" fill="hold" nodeType="afterEffect">
                                  <p:stCondLst>
                                    <p:cond delay="0"/>
                                  </p:stCondLst>
                                  <p:childTnLst>
                                    <p:set>
                                      <p:cBhvr>
                                        <p:cTn id="178" dur="1" fill="hold">
                                          <p:stCondLst>
                                            <p:cond delay="0"/>
                                          </p:stCondLst>
                                        </p:cTn>
                                        <p:tgtEl>
                                          <p:spTgt spid="85"/>
                                        </p:tgtEl>
                                        <p:attrNameLst>
                                          <p:attrName>style.visibility</p:attrName>
                                        </p:attrNameLst>
                                      </p:cBhvr>
                                      <p:to>
                                        <p:strVal val="visible"/>
                                      </p:to>
                                    </p:set>
                                    <p:animEffect transition="in" filter="wipe(left)">
                                      <p:cBhvr>
                                        <p:cTn id="179" dur="500"/>
                                        <p:tgtEl>
                                          <p:spTgt spid="85"/>
                                        </p:tgtEl>
                                      </p:cBhvr>
                                    </p:animEffect>
                                  </p:childTnLst>
                                </p:cTn>
                              </p:par>
                            </p:childTnLst>
                          </p:cTn>
                        </p:par>
                        <p:par>
                          <p:cTn id="180" fill="hold" nodeType="afterGroup">
                            <p:stCondLst>
                              <p:cond delay="2500"/>
                            </p:stCondLst>
                            <p:childTnLst>
                              <p:par>
                                <p:cTn id="181" presetID="22" presetClass="entr" presetSubtype="8" fill="hold" nodeType="afterEffect">
                                  <p:stCondLst>
                                    <p:cond delay="2000"/>
                                  </p:stCondLst>
                                  <p:childTnLst>
                                    <p:set>
                                      <p:cBhvr>
                                        <p:cTn id="182" dur="1" fill="hold">
                                          <p:stCondLst>
                                            <p:cond delay="0"/>
                                          </p:stCondLst>
                                        </p:cTn>
                                        <p:tgtEl>
                                          <p:spTgt spid="82"/>
                                        </p:tgtEl>
                                        <p:attrNameLst>
                                          <p:attrName>style.visibility</p:attrName>
                                        </p:attrNameLst>
                                      </p:cBhvr>
                                      <p:to>
                                        <p:strVal val="visible"/>
                                      </p:to>
                                    </p:set>
                                    <p:animEffect transition="in" filter="wipe(left)">
                                      <p:cBhvr>
                                        <p:cTn id="183" dur="500"/>
                                        <p:tgtEl>
                                          <p:spTgt spid="82"/>
                                        </p:tgtEl>
                                      </p:cBhvr>
                                    </p:animEffect>
                                  </p:childTnLst>
                                </p:cTn>
                              </p:par>
                            </p:childTnLst>
                          </p:cTn>
                        </p:par>
                        <p:par>
                          <p:cTn id="184" fill="hold" nodeType="afterGroup">
                            <p:stCondLst>
                              <p:cond delay="5000"/>
                            </p:stCondLst>
                            <p:childTnLst>
                              <p:par>
                                <p:cTn id="185" presetID="22" presetClass="entr" presetSubtype="8" fill="hold" nodeType="afterEffect">
                                  <p:stCondLst>
                                    <p:cond delay="2000"/>
                                  </p:stCondLst>
                                  <p:childTnLst>
                                    <p:set>
                                      <p:cBhvr>
                                        <p:cTn id="186" dur="1" fill="hold">
                                          <p:stCondLst>
                                            <p:cond delay="0"/>
                                          </p:stCondLst>
                                        </p:cTn>
                                        <p:tgtEl>
                                          <p:spTgt spid="83"/>
                                        </p:tgtEl>
                                        <p:attrNameLst>
                                          <p:attrName>style.visibility</p:attrName>
                                        </p:attrNameLst>
                                      </p:cBhvr>
                                      <p:to>
                                        <p:strVal val="visible"/>
                                      </p:to>
                                    </p:set>
                                    <p:animEffect transition="in" filter="wipe(left)">
                                      <p:cBhvr>
                                        <p:cTn id="187" dur="500"/>
                                        <p:tgtEl>
                                          <p:spTgt spid="83"/>
                                        </p:tgtEl>
                                      </p:cBhvr>
                                    </p:animEffect>
                                  </p:childTnLst>
                                </p:cTn>
                              </p:par>
                            </p:childTnLst>
                          </p:cTn>
                        </p:par>
                        <p:par>
                          <p:cTn id="188" fill="hold" nodeType="afterGroup">
                            <p:stCondLst>
                              <p:cond delay="7500"/>
                            </p:stCondLst>
                            <p:childTnLst>
                              <p:par>
                                <p:cTn id="189" presetID="22" presetClass="entr" presetSubtype="8" fill="hold" nodeType="afterEffect">
                                  <p:stCondLst>
                                    <p:cond delay="2000"/>
                                  </p:stCondLst>
                                  <p:childTnLst>
                                    <p:set>
                                      <p:cBhvr>
                                        <p:cTn id="190" dur="1" fill="hold">
                                          <p:stCondLst>
                                            <p:cond delay="0"/>
                                          </p:stCondLst>
                                        </p:cTn>
                                        <p:tgtEl>
                                          <p:spTgt spid="84"/>
                                        </p:tgtEl>
                                        <p:attrNameLst>
                                          <p:attrName>style.visibility</p:attrName>
                                        </p:attrNameLst>
                                      </p:cBhvr>
                                      <p:to>
                                        <p:strVal val="visible"/>
                                      </p:to>
                                    </p:set>
                                    <p:animEffect transition="in" filter="wipe(left)">
                                      <p:cBhvr>
                                        <p:cTn id="191" dur="500"/>
                                        <p:tgtEl>
                                          <p:spTgt spid="84"/>
                                        </p:tgtEl>
                                      </p:cBhvr>
                                    </p:animEffect>
                                  </p:childTnLst>
                                </p:cTn>
                              </p:par>
                            </p:childTnLst>
                          </p:cTn>
                        </p:par>
                        <p:par>
                          <p:cTn id="192" fill="hold" nodeType="afterGroup">
                            <p:stCondLst>
                              <p:cond delay="10000"/>
                            </p:stCondLst>
                            <p:childTnLst>
                              <p:par>
                                <p:cTn id="193" presetID="2" presetClass="entr" presetSubtype="8" decel="50000" fill="hold" nodeType="afterEffect">
                                  <p:stCondLst>
                                    <p:cond delay="0"/>
                                  </p:stCondLst>
                                  <p:childTnLst>
                                    <p:set>
                                      <p:cBhvr>
                                        <p:cTn id="194" dur="1" fill="hold">
                                          <p:stCondLst>
                                            <p:cond delay="0"/>
                                          </p:stCondLst>
                                        </p:cTn>
                                        <p:tgtEl>
                                          <p:spTgt spid="4"/>
                                        </p:tgtEl>
                                        <p:attrNameLst>
                                          <p:attrName>style.visibility</p:attrName>
                                        </p:attrNameLst>
                                      </p:cBhvr>
                                      <p:to>
                                        <p:strVal val="visible"/>
                                      </p:to>
                                    </p:set>
                                    <p:anim calcmode="lin" valueType="num">
                                      <p:cBhvr additive="base">
                                        <p:cTn id="195" dur="500" fill="hold"/>
                                        <p:tgtEl>
                                          <p:spTgt spid="4"/>
                                        </p:tgtEl>
                                        <p:attrNameLst>
                                          <p:attrName>ppt_x</p:attrName>
                                        </p:attrNameLst>
                                      </p:cBhvr>
                                      <p:tavLst>
                                        <p:tav tm="0">
                                          <p:val>
                                            <p:strVal val="0-#ppt_w/2"/>
                                          </p:val>
                                        </p:tav>
                                        <p:tav tm="100000">
                                          <p:val>
                                            <p:strVal val="#ppt_x"/>
                                          </p:val>
                                        </p:tav>
                                      </p:tavLst>
                                    </p:anim>
                                    <p:anim calcmode="lin" valueType="num">
                                      <p:cBhvr additive="base">
                                        <p:cTn id="196" dur="500" fill="hold"/>
                                        <p:tgtEl>
                                          <p:spTgt spid="4"/>
                                        </p:tgtEl>
                                        <p:attrNameLst>
                                          <p:attrName>ppt_y</p:attrName>
                                        </p:attrNameLst>
                                      </p:cBhvr>
                                      <p:tavLst>
                                        <p:tav tm="0">
                                          <p:val>
                                            <p:strVal val="#ppt_y"/>
                                          </p:val>
                                        </p:tav>
                                        <p:tav tm="100000">
                                          <p:val>
                                            <p:strVal val="#ppt_y"/>
                                          </p:val>
                                        </p:tav>
                                      </p:tavLst>
                                    </p:anim>
                                  </p:childTnLst>
                                </p:cTn>
                              </p:par>
                              <p:par>
                                <p:cTn id="197" presetID="47" presetClass="entr" presetSubtype="0" fill="hold" nodeType="withEffect">
                                  <p:stCondLst>
                                    <p:cond delay="1000"/>
                                  </p:stCondLst>
                                  <p:childTnLst>
                                    <p:set>
                                      <p:cBhvr>
                                        <p:cTn id="198" dur="1" fill="hold">
                                          <p:stCondLst>
                                            <p:cond delay="0"/>
                                          </p:stCondLst>
                                        </p:cTn>
                                        <p:tgtEl>
                                          <p:spTgt spid="13"/>
                                        </p:tgtEl>
                                        <p:attrNameLst>
                                          <p:attrName>style.visibility</p:attrName>
                                        </p:attrNameLst>
                                      </p:cBhvr>
                                      <p:to>
                                        <p:strVal val="visible"/>
                                      </p:to>
                                    </p:set>
                                    <p:animEffect transition="in" filter="fade">
                                      <p:cBhvr>
                                        <p:cTn id="199" dur="500"/>
                                        <p:tgtEl>
                                          <p:spTgt spid="13"/>
                                        </p:tgtEl>
                                      </p:cBhvr>
                                    </p:animEffect>
                                    <p:anim calcmode="lin" valueType="num">
                                      <p:cBhvr>
                                        <p:cTn id="200" dur="500" fill="hold"/>
                                        <p:tgtEl>
                                          <p:spTgt spid="13"/>
                                        </p:tgtEl>
                                        <p:attrNameLst>
                                          <p:attrName>ppt_x</p:attrName>
                                        </p:attrNameLst>
                                      </p:cBhvr>
                                      <p:tavLst>
                                        <p:tav tm="0">
                                          <p:val>
                                            <p:strVal val="#ppt_x"/>
                                          </p:val>
                                        </p:tav>
                                        <p:tav tm="100000">
                                          <p:val>
                                            <p:strVal val="#ppt_x"/>
                                          </p:val>
                                        </p:tav>
                                      </p:tavLst>
                                    </p:anim>
                                    <p:anim calcmode="lin" valueType="num">
                                      <p:cBhvr>
                                        <p:cTn id="201" dur="500" fill="hold"/>
                                        <p:tgtEl>
                                          <p:spTgt spid="13"/>
                                        </p:tgtEl>
                                        <p:attrNameLst>
                                          <p:attrName>ppt_y</p:attrName>
                                        </p:attrNameLst>
                                      </p:cBhvr>
                                      <p:tavLst>
                                        <p:tav tm="0">
                                          <p:val>
                                            <p:strVal val="#ppt_y-.1"/>
                                          </p:val>
                                        </p:tav>
                                        <p:tav tm="100000">
                                          <p:val>
                                            <p:strVal val="#ppt_y"/>
                                          </p:val>
                                        </p:tav>
                                      </p:tavLst>
                                    </p:anim>
                                  </p:childTnLst>
                                </p:cTn>
                              </p:par>
                              <p:par>
                                <p:cTn id="202" presetID="42" presetClass="entr" presetSubtype="0" fill="hold" nodeType="withEffect">
                                  <p:stCondLst>
                                    <p:cond delay="0"/>
                                  </p:stCondLst>
                                  <p:childTnLst>
                                    <p:set>
                                      <p:cBhvr>
                                        <p:cTn id="203" dur="1" fill="hold">
                                          <p:stCondLst>
                                            <p:cond delay="0"/>
                                          </p:stCondLst>
                                        </p:cTn>
                                        <p:tgtEl>
                                          <p:spTgt spid="43"/>
                                        </p:tgtEl>
                                        <p:attrNameLst>
                                          <p:attrName>style.visibility</p:attrName>
                                        </p:attrNameLst>
                                      </p:cBhvr>
                                      <p:to>
                                        <p:strVal val="visible"/>
                                      </p:to>
                                    </p:set>
                                    <p:animEffect transition="in" filter="fade">
                                      <p:cBhvr>
                                        <p:cTn id="204" dur="1000"/>
                                        <p:tgtEl>
                                          <p:spTgt spid="43"/>
                                        </p:tgtEl>
                                      </p:cBhvr>
                                    </p:animEffect>
                                    <p:anim calcmode="lin" valueType="num">
                                      <p:cBhvr>
                                        <p:cTn id="205" dur="1000" fill="hold"/>
                                        <p:tgtEl>
                                          <p:spTgt spid="43"/>
                                        </p:tgtEl>
                                        <p:attrNameLst>
                                          <p:attrName>ppt_x</p:attrName>
                                        </p:attrNameLst>
                                      </p:cBhvr>
                                      <p:tavLst>
                                        <p:tav tm="0">
                                          <p:val>
                                            <p:strVal val="#ppt_x"/>
                                          </p:val>
                                        </p:tav>
                                        <p:tav tm="100000">
                                          <p:val>
                                            <p:strVal val="#ppt_x"/>
                                          </p:val>
                                        </p:tav>
                                      </p:tavLst>
                                    </p:anim>
                                    <p:anim calcmode="lin" valueType="num">
                                      <p:cBhvr>
                                        <p:cTn id="206" dur="1000" fill="hold"/>
                                        <p:tgtEl>
                                          <p:spTgt spid="43"/>
                                        </p:tgtEl>
                                        <p:attrNameLst>
                                          <p:attrName>ppt_y</p:attrName>
                                        </p:attrNameLst>
                                      </p:cBhvr>
                                      <p:tavLst>
                                        <p:tav tm="0">
                                          <p:val>
                                            <p:strVal val="#ppt_y+.1"/>
                                          </p:val>
                                        </p:tav>
                                        <p:tav tm="100000">
                                          <p:val>
                                            <p:strVal val="#ppt_y"/>
                                          </p:val>
                                        </p:tav>
                                      </p:tavLst>
                                    </p:anim>
                                  </p:childTnLst>
                                </p:cTn>
                              </p:par>
                            </p:childTnLst>
                          </p:cTn>
                        </p:par>
                        <p:par>
                          <p:cTn id="207" fill="hold" nodeType="afterGroup">
                            <p:stCondLst>
                              <p:cond delay="11500"/>
                            </p:stCondLst>
                            <p:childTnLst>
                              <p:par>
                                <p:cTn id="208" presetID="22" presetClass="entr" presetSubtype="8" fill="hold" nodeType="afterEffect">
                                  <p:stCondLst>
                                    <p:cond delay="0"/>
                                  </p:stCondLst>
                                  <p:childTnLst>
                                    <p:set>
                                      <p:cBhvr>
                                        <p:cTn id="209" dur="1" fill="hold">
                                          <p:stCondLst>
                                            <p:cond delay="0"/>
                                          </p:stCondLst>
                                        </p:cTn>
                                        <p:tgtEl>
                                          <p:spTgt spid="46"/>
                                        </p:tgtEl>
                                        <p:attrNameLst>
                                          <p:attrName>style.visibility</p:attrName>
                                        </p:attrNameLst>
                                      </p:cBhvr>
                                      <p:to>
                                        <p:strVal val="visible"/>
                                      </p:to>
                                    </p:set>
                                    <p:animEffect transition="in" filter="wipe(left)">
                                      <p:cBhvr>
                                        <p:cTn id="210" dur="1000"/>
                                        <p:tgtEl>
                                          <p:spTgt spid="46"/>
                                        </p:tgtEl>
                                      </p:cBhvr>
                                    </p:animEffect>
                                  </p:childTnLst>
                                </p:cTn>
                              </p:par>
                            </p:childTnLst>
                          </p:cTn>
                        </p:par>
                        <p:par>
                          <p:cTn id="211" fill="hold" nodeType="afterGroup">
                            <p:stCondLst>
                              <p:cond delay="12500"/>
                            </p:stCondLst>
                            <p:childTnLst>
                              <p:par>
                                <p:cTn id="212" presetID="53" presetClass="entr" presetSubtype="0" fill="hold" nodeType="afterEffect">
                                  <p:stCondLst>
                                    <p:cond delay="0"/>
                                  </p:stCondLst>
                                  <p:childTnLst>
                                    <p:set>
                                      <p:cBhvr>
                                        <p:cTn id="213" dur="1" fill="hold">
                                          <p:stCondLst>
                                            <p:cond delay="0"/>
                                          </p:stCondLst>
                                        </p:cTn>
                                        <p:tgtEl>
                                          <p:spTgt spid="67"/>
                                        </p:tgtEl>
                                        <p:attrNameLst>
                                          <p:attrName>style.visibility</p:attrName>
                                        </p:attrNameLst>
                                      </p:cBhvr>
                                      <p:to>
                                        <p:strVal val="visible"/>
                                      </p:to>
                                    </p:set>
                                    <p:anim calcmode="lin" valueType="num">
                                      <p:cBhvr>
                                        <p:cTn id="214" dur="500" fill="hold"/>
                                        <p:tgtEl>
                                          <p:spTgt spid="67"/>
                                        </p:tgtEl>
                                        <p:attrNameLst>
                                          <p:attrName>ppt_w</p:attrName>
                                        </p:attrNameLst>
                                      </p:cBhvr>
                                      <p:tavLst>
                                        <p:tav tm="0">
                                          <p:val>
                                            <p:fltVal val="0"/>
                                          </p:val>
                                        </p:tav>
                                        <p:tav tm="100000">
                                          <p:val>
                                            <p:strVal val="#ppt_w"/>
                                          </p:val>
                                        </p:tav>
                                      </p:tavLst>
                                    </p:anim>
                                    <p:anim calcmode="lin" valueType="num">
                                      <p:cBhvr>
                                        <p:cTn id="215" dur="500" fill="hold"/>
                                        <p:tgtEl>
                                          <p:spTgt spid="67"/>
                                        </p:tgtEl>
                                        <p:attrNameLst>
                                          <p:attrName>ppt_h</p:attrName>
                                        </p:attrNameLst>
                                      </p:cBhvr>
                                      <p:tavLst>
                                        <p:tav tm="0">
                                          <p:val>
                                            <p:fltVal val="0"/>
                                          </p:val>
                                        </p:tav>
                                        <p:tav tm="100000">
                                          <p:val>
                                            <p:strVal val="#ppt_h"/>
                                          </p:val>
                                        </p:tav>
                                      </p:tavLst>
                                    </p:anim>
                                    <p:animEffect transition="in" filter="fade">
                                      <p:cBhvr>
                                        <p:cTn id="216" dur="500"/>
                                        <p:tgtEl>
                                          <p:spTgt spid="67"/>
                                        </p:tgtEl>
                                      </p:cBhvr>
                                    </p:animEffect>
                                  </p:childTnLst>
                                </p:cTn>
                              </p:par>
                              <p:par>
                                <p:cTn id="217" presetID="22" presetClass="exit" presetSubtype="4" fill="hold" nodeType="withEffect">
                                  <p:stCondLst>
                                    <p:cond delay="0"/>
                                  </p:stCondLst>
                                  <p:childTnLst>
                                    <p:animEffect transition="out" filter="wipe(down)">
                                      <p:cBhvr>
                                        <p:cTn id="218" dur="500"/>
                                        <p:tgtEl>
                                          <p:spTgt spid="85"/>
                                        </p:tgtEl>
                                      </p:cBhvr>
                                    </p:animEffect>
                                    <p:set>
                                      <p:cBhvr>
                                        <p:cTn id="219" dur="1" fill="hold">
                                          <p:stCondLst>
                                            <p:cond delay="499"/>
                                          </p:stCondLst>
                                        </p:cTn>
                                        <p:tgtEl>
                                          <p:spTgt spid="85"/>
                                        </p:tgtEl>
                                        <p:attrNameLst>
                                          <p:attrName>style.visibility</p:attrName>
                                        </p:attrNameLst>
                                      </p:cBhvr>
                                      <p:to>
                                        <p:strVal val="hidden"/>
                                      </p:to>
                                    </p:set>
                                  </p:childTnLst>
                                </p:cTn>
                              </p:par>
                            </p:childTnLst>
                          </p:cTn>
                        </p:par>
                        <p:par>
                          <p:cTn id="220" fill="hold" nodeType="afterGroup">
                            <p:stCondLst>
                              <p:cond delay="13000"/>
                            </p:stCondLst>
                            <p:childTnLst>
                              <p:par>
                                <p:cTn id="221" presetID="22" presetClass="exit" presetSubtype="4" fill="hold" nodeType="afterEffect">
                                  <p:stCondLst>
                                    <p:cond delay="0"/>
                                  </p:stCondLst>
                                  <p:childTnLst>
                                    <p:animEffect transition="out" filter="wipe(down)">
                                      <p:cBhvr>
                                        <p:cTn id="222" dur="500"/>
                                        <p:tgtEl>
                                          <p:spTgt spid="82"/>
                                        </p:tgtEl>
                                      </p:cBhvr>
                                    </p:animEffect>
                                    <p:set>
                                      <p:cBhvr>
                                        <p:cTn id="223" dur="1" fill="hold">
                                          <p:stCondLst>
                                            <p:cond delay="499"/>
                                          </p:stCondLst>
                                        </p:cTn>
                                        <p:tgtEl>
                                          <p:spTgt spid="82"/>
                                        </p:tgtEl>
                                        <p:attrNameLst>
                                          <p:attrName>style.visibility</p:attrName>
                                        </p:attrNameLst>
                                      </p:cBhvr>
                                      <p:to>
                                        <p:strVal val="hidden"/>
                                      </p:to>
                                    </p:set>
                                  </p:childTnLst>
                                </p:cTn>
                              </p:par>
                            </p:childTnLst>
                          </p:cTn>
                        </p:par>
                        <p:par>
                          <p:cTn id="224" fill="hold" nodeType="afterGroup">
                            <p:stCondLst>
                              <p:cond delay="13500"/>
                            </p:stCondLst>
                            <p:childTnLst>
                              <p:par>
                                <p:cTn id="225" presetID="22" presetClass="exit" presetSubtype="4" fill="hold" nodeType="afterEffect">
                                  <p:stCondLst>
                                    <p:cond delay="0"/>
                                  </p:stCondLst>
                                  <p:childTnLst>
                                    <p:animEffect transition="out" filter="wipe(down)">
                                      <p:cBhvr>
                                        <p:cTn id="226" dur="500"/>
                                        <p:tgtEl>
                                          <p:spTgt spid="83"/>
                                        </p:tgtEl>
                                      </p:cBhvr>
                                    </p:animEffect>
                                    <p:set>
                                      <p:cBhvr>
                                        <p:cTn id="227" dur="1" fill="hold">
                                          <p:stCondLst>
                                            <p:cond delay="499"/>
                                          </p:stCondLst>
                                        </p:cTn>
                                        <p:tgtEl>
                                          <p:spTgt spid="83"/>
                                        </p:tgtEl>
                                        <p:attrNameLst>
                                          <p:attrName>style.visibility</p:attrName>
                                        </p:attrNameLst>
                                      </p:cBhvr>
                                      <p:to>
                                        <p:strVal val="hidden"/>
                                      </p:to>
                                    </p:set>
                                  </p:childTnLst>
                                </p:cTn>
                              </p:par>
                            </p:childTnLst>
                          </p:cTn>
                        </p:par>
                        <p:par>
                          <p:cTn id="228" fill="hold" nodeType="afterGroup">
                            <p:stCondLst>
                              <p:cond delay="14000"/>
                            </p:stCondLst>
                            <p:childTnLst>
                              <p:par>
                                <p:cTn id="229" presetID="22" presetClass="exit" presetSubtype="4" fill="hold" nodeType="afterEffect">
                                  <p:stCondLst>
                                    <p:cond delay="0"/>
                                  </p:stCondLst>
                                  <p:childTnLst>
                                    <p:animEffect transition="out" filter="wipe(down)">
                                      <p:cBhvr>
                                        <p:cTn id="230" dur="500"/>
                                        <p:tgtEl>
                                          <p:spTgt spid="84"/>
                                        </p:tgtEl>
                                      </p:cBhvr>
                                    </p:animEffect>
                                    <p:set>
                                      <p:cBhvr>
                                        <p:cTn id="231" dur="1" fill="hold">
                                          <p:stCondLst>
                                            <p:cond delay="499"/>
                                          </p:stCondLst>
                                        </p:cTn>
                                        <p:tgtEl>
                                          <p:spTgt spid="8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p:bldP spid="58" grpId="0"/>
      <p:bldP spid="57"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 name="Picture 40" descr="Cloud-White.png"/>
          <p:cNvPicPr>
            <a:picLocks noChangeAspect="1"/>
          </p:cNvPicPr>
          <p:nvPr/>
        </p:nvPicPr>
        <p:blipFill>
          <a:blip r:embed="rId2" cstate="print"/>
          <a:srcRect/>
          <a:stretch>
            <a:fillRect/>
          </a:stretch>
        </p:blipFill>
        <p:spPr bwMode="auto">
          <a:xfrm>
            <a:off x="3198813" y="2039938"/>
            <a:ext cx="2738437" cy="1460500"/>
          </a:xfrm>
          <a:prstGeom prst="rect">
            <a:avLst/>
          </a:prstGeom>
          <a:noFill/>
          <a:ln w="9525">
            <a:noFill/>
            <a:miter lim="800000"/>
            <a:headEnd/>
            <a:tailEnd/>
          </a:ln>
          <a:effectLst>
            <a:outerShdw dist="114300" dir="5400000" sx="89999" sy="-19000" rotWithShape="0">
              <a:srgbClr val="808080">
                <a:alpha val="20000"/>
              </a:srgbClr>
            </a:outerShdw>
          </a:effectLst>
        </p:spPr>
      </p:pic>
      <p:pic>
        <p:nvPicPr>
          <p:cNvPr id="28" name="Picture 27"/>
          <p:cNvPicPr>
            <a:picLocks noChangeAspect="1"/>
          </p:cNvPicPr>
          <p:nvPr/>
        </p:nvPicPr>
        <p:blipFill>
          <a:blip r:embed="rId3" cstate="print"/>
          <a:srcRect/>
          <a:stretch>
            <a:fillRect/>
          </a:stretch>
        </p:blipFill>
        <p:spPr bwMode="auto">
          <a:xfrm>
            <a:off x="620713" y="1812925"/>
            <a:ext cx="3121025" cy="2584450"/>
          </a:xfrm>
          <a:prstGeom prst="rect">
            <a:avLst/>
          </a:prstGeom>
          <a:noFill/>
          <a:ln w="9525">
            <a:noFill/>
            <a:miter lim="800000"/>
            <a:headEnd/>
            <a:tailEnd/>
          </a:ln>
          <a:effectLst>
            <a:outerShdw dist="38100" dir="5400000" rotWithShape="0">
              <a:srgbClr val="808080">
                <a:alpha val="42999"/>
              </a:srgbClr>
            </a:outerShdw>
          </a:effectLst>
        </p:spPr>
      </p:pic>
      <p:pic>
        <p:nvPicPr>
          <p:cNvPr id="11" name="Picture 10" descr="Server_Lt.png"/>
          <p:cNvPicPr>
            <a:picLocks noChangeAspect="1"/>
          </p:cNvPicPr>
          <p:nvPr/>
        </p:nvPicPr>
        <p:blipFill>
          <a:blip r:embed="rId4" cstate="print"/>
          <a:srcRect/>
          <a:stretch>
            <a:fillRect/>
          </a:stretch>
        </p:blipFill>
        <p:spPr bwMode="auto">
          <a:xfrm>
            <a:off x="8286750" y="2473325"/>
            <a:ext cx="620713" cy="806450"/>
          </a:xfrm>
          <a:prstGeom prst="rect">
            <a:avLst/>
          </a:prstGeom>
          <a:noFill/>
          <a:ln w="9525">
            <a:noFill/>
            <a:miter lim="800000"/>
            <a:headEnd/>
            <a:tailEnd/>
          </a:ln>
          <a:effectLst>
            <a:outerShdw dist="25400" dir="5400000" rotWithShape="0">
              <a:srgbClr val="808080">
                <a:alpha val="29999"/>
              </a:srgbClr>
            </a:outerShdw>
          </a:effectLst>
        </p:spPr>
      </p:pic>
      <p:pic>
        <p:nvPicPr>
          <p:cNvPr id="12" name="Picture 11" descr="Server_Lt.png"/>
          <p:cNvPicPr>
            <a:picLocks noChangeAspect="1"/>
          </p:cNvPicPr>
          <p:nvPr/>
        </p:nvPicPr>
        <p:blipFill>
          <a:blip r:embed="rId5" cstate="print"/>
          <a:srcRect/>
          <a:stretch>
            <a:fillRect/>
          </a:stretch>
        </p:blipFill>
        <p:spPr bwMode="auto">
          <a:xfrm>
            <a:off x="8415338" y="3370263"/>
            <a:ext cx="582612" cy="755650"/>
          </a:xfrm>
          <a:prstGeom prst="rect">
            <a:avLst/>
          </a:prstGeom>
          <a:noFill/>
          <a:ln w="9525">
            <a:noFill/>
            <a:miter lim="800000"/>
            <a:headEnd/>
            <a:tailEnd/>
          </a:ln>
          <a:effectLst>
            <a:outerShdw dist="25400" dir="5400000" rotWithShape="0">
              <a:srgbClr val="808080">
                <a:alpha val="29999"/>
              </a:srgbClr>
            </a:outerShdw>
          </a:effectLst>
        </p:spPr>
      </p:pic>
      <p:sp>
        <p:nvSpPr>
          <p:cNvPr id="29" name="TextBox 28"/>
          <p:cNvSpPr txBox="1"/>
          <p:nvPr/>
        </p:nvSpPr>
        <p:spPr>
          <a:xfrm>
            <a:off x="2773363" y="1592263"/>
            <a:ext cx="2171700" cy="307975"/>
          </a:xfrm>
          <a:prstGeom prst="rect">
            <a:avLst/>
          </a:prstGeom>
          <a:noFill/>
        </p:spPr>
        <p:txBody>
          <a:bodyPr>
            <a:spAutoFit/>
          </a:bodyPr>
          <a:lstStyle/>
          <a:p>
            <a:pPr>
              <a:defRPr/>
            </a:pPr>
            <a:r>
              <a:rPr lang="en-US" sz="1400" b="1" dirty="0">
                <a:solidFill>
                  <a:srgbClr val="404040"/>
                </a:solidFill>
                <a:latin typeface="+mn-lt"/>
                <a:ea typeface="MS PGothic" charset="0"/>
                <a:cs typeface="Helvetica 55 Roman"/>
              </a:rPr>
              <a:t>FortiWiFi-60C</a:t>
            </a:r>
          </a:p>
        </p:txBody>
      </p:sp>
      <p:sp>
        <p:nvSpPr>
          <p:cNvPr id="36" name="TextBox 35"/>
          <p:cNvSpPr txBox="1"/>
          <p:nvPr/>
        </p:nvSpPr>
        <p:spPr>
          <a:xfrm>
            <a:off x="271463" y="1238250"/>
            <a:ext cx="2752725" cy="306388"/>
          </a:xfrm>
          <a:prstGeom prst="rect">
            <a:avLst/>
          </a:prstGeom>
          <a:noFill/>
        </p:spPr>
        <p:txBody>
          <a:bodyPr>
            <a:spAutoFit/>
          </a:bodyPr>
          <a:lstStyle/>
          <a:p>
            <a:r>
              <a:rPr lang="en-US" sz="1400" b="1">
                <a:solidFill>
                  <a:srgbClr val="404040"/>
                </a:solidFill>
              </a:rPr>
              <a:t>Sales Personnel – MDM Client</a:t>
            </a:r>
          </a:p>
        </p:txBody>
      </p:sp>
      <p:sp>
        <p:nvSpPr>
          <p:cNvPr id="37" name="TextBox 36"/>
          <p:cNvSpPr txBox="1"/>
          <p:nvPr/>
        </p:nvSpPr>
        <p:spPr>
          <a:xfrm>
            <a:off x="296589" y="4319588"/>
            <a:ext cx="2752725" cy="307975"/>
          </a:xfrm>
          <a:prstGeom prst="rect">
            <a:avLst/>
          </a:prstGeom>
          <a:noFill/>
        </p:spPr>
        <p:txBody>
          <a:bodyPr>
            <a:spAutoFit/>
          </a:bodyPr>
          <a:lstStyle/>
          <a:p>
            <a:r>
              <a:rPr lang="en-US" sz="1400" b="1" dirty="0">
                <a:solidFill>
                  <a:srgbClr val="404040"/>
                </a:solidFill>
              </a:rPr>
              <a:t>Customers – Guest Access</a:t>
            </a:r>
          </a:p>
        </p:txBody>
      </p:sp>
      <p:pic>
        <p:nvPicPr>
          <p:cNvPr id="62473" name="Picture 37" descr="FortiGate_Icon_1U_Lt.png"/>
          <p:cNvPicPr>
            <a:picLocks noChangeAspect="1"/>
          </p:cNvPicPr>
          <p:nvPr/>
        </p:nvPicPr>
        <p:blipFill>
          <a:blip r:embed="rId6" cstate="print"/>
          <a:srcRect/>
          <a:stretch>
            <a:fillRect/>
          </a:stretch>
        </p:blipFill>
        <p:spPr bwMode="auto">
          <a:xfrm>
            <a:off x="6176963" y="2484438"/>
            <a:ext cx="1824037" cy="1141412"/>
          </a:xfrm>
          <a:prstGeom prst="rect">
            <a:avLst/>
          </a:prstGeom>
          <a:noFill/>
          <a:ln w="9525">
            <a:noFill/>
            <a:miter lim="800000"/>
            <a:headEnd/>
            <a:tailEnd/>
          </a:ln>
        </p:spPr>
      </p:pic>
      <p:pic>
        <p:nvPicPr>
          <p:cNvPr id="39" name="Picture 38" descr="Server_Lt.png"/>
          <p:cNvPicPr>
            <a:picLocks noChangeAspect="1"/>
          </p:cNvPicPr>
          <p:nvPr/>
        </p:nvPicPr>
        <p:blipFill>
          <a:blip r:embed="rId4" cstate="print"/>
          <a:srcRect/>
          <a:stretch>
            <a:fillRect/>
          </a:stretch>
        </p:blipFill>
        <p:spPr bwMode="auto">
          <a:xfrm>
            <a:off x="8097838" y="2054225"/>
            <a:ext cx="620712" cy="806450"/>
          </a:xfrm>
          <a:prstGeom prst="rect">
            <a:avLst/>
          </a:prstGeom>
          <a:noFill/>
          <a:ln w="9525">
            <a:noFill/>
            <a:miter lim="800000"/>
            <a:headEnd/>
            <a:tailEnd/>
          </a:ln>
          <a:effectLst>
            <a:outerShdw dist="25400" dir="5400000" rotWithShape="0">
              <a:srgbClr val="808080">
                <a:alpha val="29999"/>
              </a:srgbClr>
            </a:outerShdw>
          </a:effectLst>
        </p:spPr>
      </p:pic>
      <p:pic>
        <p:nvPicPr>
          <p:cNvPr id="40" name="Picture 39" descr="Server_Lt.png"/>
          <p:cNvPicPr>
            <a:picLocks noChangeAspect="1"/>
          </p:cNvPicPr>
          <p:nvPr/>
        </p:nvPicPr>
        <p:blipFill>
          <a:blip r:embed="rId5" cstate="print"/>
          <a:srcRect/>
          <a:stretch>
            <a:fillRect/>
          </a:stretch>
        </p:blipFill>
        <p:spPr bwMode="auto">
          <a:xfrm>
            <a:off x="8234363" y="2951163"/>
            <a:ext cx="582612" cy="755650"/>
          </a:xfrm>
          <a:prstGeom prst="rect">
            <a:avLst/>
          </a:prstGeom>
          <a:noFill/>
          <a:ln w="9525">
            <a:noFill/>
            <a:miter lim="800000"/>
            <a:headEnd/>
            <a:tailEnd/>
          </a:ln>
          <a:effectLst>
            <a:outerShdw dist="25400" dir="5400000" rotWithShape="0">
              <a:srgbClr val="808080">
                <a:alpha val="29999"/>
              </a:srgbClr>
            </a:outerShdw>
          </a:effectLst>
        </p:spPr>
      </p:pic>
      <p:pic>
        <p:nvPicPr>
          <p:cNvPr id="45" name="Picture 44" descr="Cloud-Orange.png"/>
          <p:cNvPicPr>
            <a:picLocks noChangeAspect="1"/>
          </p:cNvPicPr>
          <p:nvPr/>
        </p:nvPicPr>
        <p:blipFill>
          <a:blip r:embed="rId7" cstate="print"/>
          <a:srcRect/>
          <a:stretch>
            <a:fillRect/>
          </a:stretch>
        </p:blipFill>
        <p:spPr bwMode="auto">
          <a:xfrm>
            <a:off x="3421063" y="3665538"/>
            <a:ext cx="1741487" cy="1322387"/>
          </a:xfrm>
          <a:prstGeom prst="rect">
            <a:avLst/>
          </a:prstGeom>
          <a:noFill/>
          <a:ln w="9525">
            <a:noFill/>
            <a:miter lim="800000"/>
            <a:headEnd/>
            <a:tailEnd/>
          </a:ln>
          <a:effectLst>
            <a:outerShdw dist="114300" dir="5400000" sx="89999" sy="-19000" rotWithShape="0">
              <a:srgbClr val="808080">
                <a:alpha val="20000"/>
              </a:srgbClr>
            </a:outerShdw>
          </a:effectLst>
        </p:spPr>
      </p:pic>
      <p:sp>
        <p:nvSpPr>
          <p:cNvPr id="62477" name="Freeform 24"/>
          <p:cNvSpPr>
            <a:spLocks/>
          </p:cNvSpPr>
          <p:nvPr/>
        </p:nvSpPr>
        <p:spPr bwMode="auto">
          <a:xfrm flipV="1">
            <a:off x="1054100" y="2349500"/>
            <a:ext cx="5597525" cy="635000"/>
          </a:xfrm>
          <a:custGeom>
            <a:avLst/>
            <a:gdLst>
              <a:gd name="T0" fmla="*/ 0 w 3254140"/>
              <a:gd name="T1" fmla="*/ 1540827 h 489503"/>
              <a:gd name="T2" fmla="*/ 350597 w 3254140"/>
              <a:gd name="T3" fmla="*/ 1124389 h 489503"/>
              <a:gd name="T4" fmla="*/ 701195 w 3254140"/>
              <a:gd name="T5" fmla="*/ 1041102 h 489503"/>
              <a:gd name="T6" fmla="*/ 770064 w 3254140"/>
              <a:gd name="T7" fmla="*/ 0 h 48950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254140" h="489503">
                <a:moveTo>
                  <a:pt x="0" y="489503"/>
                </a:moveTo>
                <a:cubicBezTo>
                  <a:pt x="493853" y="436584"/>
                  <a:pt x="987707" y="383665"/>
                  <a:pt x="1481560" y="357205"/>
                </a:cubicBezTo>
                <a:cubicBezTo>
                  <a:pt x="1975413" y="330745"/>
                  <a:pt x="2667689" y="390279"/>
                  <a:pt x="2963119" y="330745"/>
                </a:cubicBezTo>
                <a:cubicBezTo>
                  <a:pt x="3258549" y="271211"/>
                  <a:pt x="3205637" y="52919"/>
                  <a:pt x="3254140" y="0"/>
                </a:cubicBezTo>
              </a:path>
            </a:pathLst>
          </a:custGeom>
          <a:noFill/>
          <a:ln w="38100" cmpd="sng">
            <a:solidFill>
              <a:srgbClr val="33719D"/>
            </a:solidFill>
            <a:round/>
            <a:headEnd type="none" w="med" len="med"/>
            <a:tailEnd type="triangle" w="med" len="med"/>
          </a:ln>
        </p:spPr>
        <p:txBody>
          <a:bodyPr anchor="ctr"/>
          <a:lstStyle/>
          <a:p>
            <a:endParaRPr lang="en-US"/>
          </a:p>
        </p:txBody>
      </p:sp>
      <p:sp>
        <p:nvSpPr>
          <p:cNvPr id="58" name="Freeform 57"/>
          <p:cNvSpPr/>
          <p:nvPr/>
        </p:nvSpPr>
        <p:spPr>
          <a:xfrm>
            <a:off x="1063625" y="2674938"/>
            <a:ext cx="3190875" cy="1055687"/>
          </a:xfrm>
          <a:custGeom>
            <a:avLst/>
            <a:gdLst>
              <a:gd name="connsiteX0" fmla="*/ 0 w 6098204"/>
              <a:gd name="connsiteY0" fmla="*/ 396960 h 463109"/>
              <a:gd name="connsiteX1" fmla="*/ 939203 w 6098204"/>
              <a:gd name="connsiteY1" fmla="*/ 66215 h 463109"/>
              <a:gd name="connsiteX2" fmla="*/ 1521244 w 6098204"/>
              <a:gd name="connsiteY2" fmla="*/ 66215 h 463109"/>
              <a:gd name="connsiteX3" fmla="*/ 2592729 w 6098204"/>
              <a:gd name="connsiteY3" fmla="*/ 92674 h 463109"/>
              <a:gd name="connsiteX4" fmla="*/ 3346737 w 6098204"/>
              <a:gd name="connsiteY4" fmla="*/ 66215 h 463109"/>
              <a:gd name="connsiteX5" fmla="*/ 4563732 w 6098204"/>
              <a:gd name="connsiteY5" fmla="*/ 66 h 463109"/>
              <a:gd name="connsiteX6" fmla="*/ 5502935 w 6098204"/>
              <a:gd name="connsiteY6" fmla="*/ 79445 h 463109"/>
              <a:gd name="connsiteX7" fmla="*/ 6098204 w 6098204"/>
              <a:gd name="connsiteY7" fmla="*/ 463109 h 463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098204" h="463109">
                <a:moveTo>
                  <a:pt x="0" y="396960"/>
                </a:moveTo>
                <a:cubicBezTo>
                  <a:pt x="342831" y="259149"/>
                  <a:pt x="685662" y="121339"/>
                  <a:pt x="939203" y="66215"/>
                </a:cubicBezTo>
                <a:cubicBezTo>
                  <a:pt x="1192744" y="11091"/>
                  <a:pt x="1245656" y="61805"/>
                  <a:pt x="1521244" y="66215"/>
                </a:cubicBezTo>
                <a:lnTo>
                  <a:pt x="2592729" y="92674"/>
                </a:lnTo>
                <a:cubicBezTo>
                  <a:pt x="2896978" y="92674"/>
                  <a:pt x="3346737" y="66215"/>
                  <a:pt x="3346737" y="66215"/>
                </a:cubicBezTo>
                <a:cubicBezTo>
                  <a:pt x="3675237" y="50780"/>
                  <a:pt x="4204366" y="-2139"/>
                  <a:pt x="4563732" y="66"/>
                </a:cubicBezTo>
                <a:cubicBezTo>
                  <a:pt x="4923098" y="2271"/>
                  <a:pt x="5247190" y="2271"/>
                  <a:pt x="5502935" y="79445"/>
                </a:cubicBezTo>
                <a:cubicBezTo>
                  <a:pt x="5758680" y="156619"/>
                  <a:pt x="5998993" y="396960"/>
                  <a:pt x="6098204" y="463109"/>
                </a:cubicBezTo>
              </a:path>
            </a:pathLst>
          </a:custGeom>
          <a:ln w="38100" cmpd="sng">
            <a:solidFill>
              <a:schemeClr val="accent6">
                <a:lumMod val="75000"/>
              </a:schemeClr>
            </a:solidFill>
            <a:headEnd type="none"/>
            <a:tailEnd type="triangle"/>
          </a:ln>
        </p:spPr>
        <p:txBody>
          <a:bodyPr anchor="ctr"/>
          <a:lstStyle/>
          <a:p>
            <a:pPr algn="ctr">
              <a:defRPr/>
            </a:pPr>
            <a:endParaRPr lang="en-US" dirty="0"/>
          </a:p>
        </p:txBody>
      </p:sp>
      <p:pic>
        <p:nvPicPr>
          <p:cNvPr id="62479" name="Picture 18" descr="1U_Lt-s_x200.png"/>
          <p:cNvPicPr>
            <a:picLocks noChangeAspect="1"/>
          </p:cNvPicPr>
          <p:nvPr/>
        </p:nvPicPr>
        <p:blipFill>
          <a:blip r:embed="rId8" cstate="print"/>
          <a:srcRect/>
          <a:stretch>
            <a:fillRect/>
          </a:stretch>
        </p:blipFill>
        <p:spPr bwMode="auto">
          <a:xfrm>
            <a:off x="1460500" y="1658938"/>
            <a:ext cx="1936750" cy="1711325"/>
          </a:xfrm>
          <a:prstGeom prst="rect">
            <a:avLst/>
          </a:prstGeom>
          <a:noFill/>
          <a:ln w="9525">
            <a:noFill/>
            <a:miter lim="800000"/>
            <a:headEnd/>
            <a:tailEnd/>
          </a:ln>
        </p:spPr>
      </p:pic>
      <p:sp>
        <p:nvSpPr>
          <p:cNvPr id="63" name="TextBox 62"/>
          <p:cNvSpPr txBox="1"/>
          <p:nvPr/>
        </p:nvSpPr>
        <p:spPr>
          <a:xfrm>
            <a:off x="6192838" y="2084388"/>
            <a:ext cx="2171700" cy="307975"/>
          </a:xfrm>
          <a:prstGeom prst="rect">
            <a:avLst/>
          </a:prstGeom>
          <a:noFill/>
        </p:spPr>
        <p:txBody>
          <a:bodyPr>
            <a:spAutoFit/>
          </a:bodyPr>
          <a:lstStyle/>
          <a:p>
            <a:pPr>
              <a:defRPr/>
            </a:pPr>
            <a:r>
              <a:rPr lang="en-US" sz="1400" b="1" dirty="0">
                <a:solidFill>
                  <a:srgbClr val="404040"/>
                </a:solidFill>
                <a:latin typeface="+mn-lt"/>
                <a:ea typeface="MS PGothic" charset="0"/>
                <a:cs typeface="Helvetica 55 Roman"/>
              </a:rPr>
              <a:t>FortiGate-1240B</a:t>
            </a:r>
          </a:p>
        </p:txBody>
      </p:sp>
      <p:pic>
        <p:nvPicPr>
          <p:cNvPr id="62481" name="Picture 33" descr="BYOD_Phone-Lock.png"/>
          <p:cNvPicPr>
            <a:picLocks noChangeAspect="1"/>
          </p:cNvPicPr>
          <p:nvPr/>
        </p:nvPicPr>
        <p:blipFill>
          <a:blip r:embed="rId9" cstate="print"/>
          <a:srcRect/>
          <a:stretch>
            <a:fillRect/>
          </a:stretch>
        </p:blipFill>
        <p:spPr bwMode="auto">
          <a:xfrm>
            <a:off x="741363" y="1598613"/>
            <a:ext cx="600075" cy="1090612"/>
          </a:xfrm>
          <a:prstGeom prst="rect">
            <a:avLst/>
          </a:prstGeom>
          <a:noFill/>
          <a:ln w="9525">
            <a:noFill/>
            <a:miter lim="800000"/>
            <a:headEnd/>
            <a:tailEnd/>
          </a:ln>
        </p:spPr>
      </p:pic>
      <p:pic>
        <p:nvPicPr>
          <p:cNvPr id="62482" name="Picture 34" descr="BYOD_Phone-Lock.png"/>
          <p:cNvPicPr>
            <a:picLocks noChangeAspect="1"/>
          </p:cNvPicPr>
          <p:nvPr/>
        </p:nvPicPr>
        <p:blipFill>
          <a:blip r:embed="rId9" cstate="print"/>
          <a:srcRect/>
          <a:stretch>
            <a:fillRect/>
          </a:stretch>
        </p:blipFill>
        <p:spPr bwMode="auto">
          <a:xfrm>
            <a:off x="735013" y="3028950"/>
            <a:ext cx="600075" cy="1090613"/>
          </a:xfrm>
          <a:prstGeom prst="rect">
            <a:avLst/>
          </a:prstGeom>
          <a:noFill/>
          <a:ln w="9525">
            <a:noFill/>
            <a:miter lim="800000"/>
            <a:headEnd/>
            <a:tailEnd/>
          </a:ln>
        </p:spPr>
      </p:pic>
      <p:sp>
        <p:nvSpPr>
          <p:cNvPr id="62" name="Title 1"/>
          <p:cNvSpPr txBox="1">
            <a:spLocks/>
          </p:cNvSpPr>
          <p:nvPr/>
        </p:nvSpPr>
        <p:spPr>
          <a:xfrm>
            <a:off x="5322888" y="4233863"/>
            <a:ext cx="3821112" cy="565150"/>
          </a:xfrm>
          <a:prstGeom prst="rect">
            <a:avLst/>
          </a:prstGeom>
        </p:spPr>
        <p:txBody>
          <a:bodyPr/>
          <a:lstStyle>
            <a:lvl1pPr marL="0" marR="0" indent="0" algn="l" defTabSz="914400" rtl="0" eaLnBrk="1" fontAlgn="base" latinLnBrk="0" hangingPunct="1">
              <a:lnSpc>
                <a:spcPct val="100000"/>
              </a:lnSpc>
              <a:spcBef>
                <a:spcPct val="0"/>
              </a:spcBef>
              <a:spcAft>
                <a:spcPct val="0"/>
              </a:spcAft>
              <a:buClrTx/>
              <a:buSzTx/>
              <a:buFontTx/>
              <a:buNone/>
              <a:tabLst/>
              <a:defRPr sz="2400" b="1" i="1">
                <a:solidFill>
                  <a:srgbClr val="1B232A"/>
                </a:solidFill>
                <a:latin typeface="Arial"/>
                <a:ea typeface="+mj-ea"/>
                <a:cs typeface="Arial"/>
              </a:defRPr>
            </a:lvl1pPr>
            <a:lvl2pPr algn="l" rtl="0" eaLnBrk="1" fontAlgn="base" hangingPunct="1">
              <a:spcBef>
                <a:spcPct val="0"/>
              </a:spcBef>
              <a:spcAft>
                <a:spcPct val="0"/>
              </a:spcAft>
              <a:defRPr sz="2700" b="1">
                <a:solidFill>
                  <a:schemeClr val="tx1"/>
                </a:solidFill>
                <a:latin typeface="Arial" charset="0"/>
                <a:ea typeface="Arial" charset="0"/>
                <a:cs typeface="Arial" charset="0"/>
              </a:defRPr>
            </a:lvl2pPr>
            <a:lvl3pPr algn="l" rtl="0" eaLnBrk="1" fontAlgn="base" hangingPunct="1">
              <a:spcBef>
                <a:spcPct val="0"/>
              </a:spcBef>
              <a:spcAft>
                <a:spcPct val="0"/>
              </a:spcAft>
              <a:defRPr sz="2700" b="1">
                <a:solidFill>
                  <a:schemeClr val="tx1"/>
                </a:solidFill>
                <a:latin typeface="Arial" charset="0"/>
                <a:ea typeface="Arial" charset="0"/>
                <a:cs typeface="Arial" charset="0"/>
              </a:defRPr>
            </a:lvl3pPr>
            <a:lvl4pPr algn="l" rtl="0" eaLnBrk="1" fontAlgn="base" hangingPunct="1">
              <a:spcBef>
                <a:spcPct val="0"/>
              </a:spcBef>
              <a:spcAft>
                <a:spcPct val="0"/>
              </a:spcAft>
              <a:defRPr sz="2700" b="1">
                <a:solidFill>
                  <a:schemeClr val="tx1"/>
                </a:solidFill>
                <a:latin typeface="Arial" charset="0"/>
                <a:ea typeface="Arial" charset="0"/>
                <a:cs typeface="Arial" charset="0"/>
              </a:defRPr>
            </a:lvl4pPr>
            <a:lvl5pPr algn="l" rtl="0" eaLnBrk="1" fontAlgn="base" hangingPunct="1">
              <a:spcBef>
                <a:spcPct val="0"/>
              </a:spcBef>
              <a:spcAft>
                <a:spcPct val="0"/>
              </a:spcAft>
              <a:defRPr sz="2700" b="1">
                <a:solidFill>
                  <a:schemeClr val="tx1"/>
                </a:solidFill>
                <a:latin typeface="Arial" charset="0"/>
                <a:ea typeface="Arial" charset="0"/>
                <a:cs typeface="Arial" charset="0"/>
              </a:defRPr>
            </a:lvl5pPr>
            <a:lvl6pPr marL="457200" algn="l" rtl="0" eaLnBrk="1" fontAlgn="base" hangingPunct="1">
              <a:spcBef>
                <a:spcPct val="0"/>
              </a:spcBef>
              <a:spcAft>
                <a:spcPct val="0"/>
              </a:spcAft>
              <a:defRPr sz="2700" b="1">
                <a:solidFill>
                  <a:schemeClr val="tx1"/>
                </a:solidFill>
                <a:latin typeface="Arial" charset="0"/>
                <a:ea typeface="Arial" charset="0"/>
                <a:cs typeface="Arial" charset="0"/>
              </a:defRPr>
            </a:lvl6pPr>
            <a:lvl7pPr marL="914400" algn="l" rtl="0" eaLnBrk="1" fontAlgn="base" hangingPunct="1">
              <a:spcBef>
                <a:spcPct val="0"/>
              </a:spcBef>
              <a:spcAft>
                <a:spcPct val="0"/>
              </a:spcAft>
              <a:defRPr sz="2700" b="1">
                <a:solidFill>
                  <a:schemeClr val="tx1"/>
                </a:solidFill>
                <a:latin typeface="Arial" charset="0"/>
                <a:ea typeface="Arial" charset="0"/>
                <a:cs typeface="Arial" charset="0"/>
              </a:defRPr>
            </a:lvl7pPr>
            <a:lvl8pPr marL="1371600" algn="l" rtl="0" eaLnBrk="1" fontAlgn="base" hangingPunct="1">
              <a:spcBef>
                <a:spcPct val="0"/>
              </a:spcBef>
              <a:spcAft>
                <a:spcPct val="0"/>
              </a:spcAft>
              <a:defRPr sz="2700" b="1">
                <a:solidFill>
                  <a:schemeClr val="tx1"/>
                </a:solidFill>
                <a:latin typeface="Arial" charset="0"/>
                <a:ea typeface="Arial" charset="0"/>
                <a:cs typeface="Arial" charset="0"/>
              </a:defRPr>
            </a:lvl8pPr>
            <a:lvl9pPr marL="1828800" algn="l" rtl="0" eaLnBrk="1" fontAlgn="base" hangingPunct="1">
              <a:spcBef>
                <a:spcPct val="0"/>
              </a:spcBef>
              <a:spcAft>
                <a:spcPct val="0"/>
              </a:spcAft>
              <a:defRPr sz="2700" b="1">
                <a:solidFill>
                  <a:schemeClr val="tx1"/>
                </a:solidFill>
                <a:latin typeface="Arial" charset="0"/>
                <a:ea typeface="Arial" charset="0"/>
                <a:cs typeface="Arial" charset="0"/>
              </a:defRPr>
            </a:lvl9pPr>
          </a:lstStyle>
          <a:p>
            <a:pPr marL="285750" indent="-285750">
              <a:buFont typeface="Arial"/>
              <a:buChar char="•"/>
              <a:defRPr/>
            </a:pPr>
            <a:r>
              <a:rPr lang="en-US" i="0" dirty="0" smtClean="0">
                <a:latin typeface="+mn-lt"/>
              </a:rPr>
              <a:t>Traffic </a:t>
            </a:r>
            <a:r>
              <a:rPr lang="en-US" i="0" dirty="0">
                <a:latin typeface="+mn-lt"/>
              </a:rPr>
              <a:t>s</a:t>
            </a:r>
            <a:r>
              <a:rPr lang="en-US" i="0" dirty="0" smtClean="0">
                <a:latin typeface="+mn-lt"/>
              </a:rPr>
              <a:t>egmented </a:t>
            </a:r>
            <a:r>
              <a:rPr lang="en-US" i="0" dirty="0">
                <a:latin typeface="+mn-lt"/>
              </a:rPr>
              <a:t>i</a:t>
            </a:r>
            <a:r>
              <a:rPr lang="en-US" i="0" dirty="0" smtClean="0">
                <a:latin typeface="+mn-lt"/>
              </a:rPr>
              <a:t>n stores</a:t>
            </a:r>
          </a:p>
          <a:p>
            <a:pPr marL="285750" indent="-285750">
              <a:buFont typeface="Arial"/>
              <a:buChar char="•"/>
              <a:defRPr/>
            </a:pPr>
            <a:r>
              <a:rPr lang="en-US" i="0" dirty="0" smtClean="0">
                <a:latin typeface="+mn-lt"/>
              </a:rPr>
              <a:t>PCI Compliance met</a:t>
            </a:r>
          </a:p>
          <a:p>
            <a:pPr marL="285750" indent="-285750">
              <a:buFont typeface="Arial"/>
              <a:buChar char="•"/>
              <a:defRPr/>
            </a:pPr>
            <a:r>
              <a:rPr lang="en-US" i="0" dirty="0" smtClean="0">
                <a:latin typeface="+mn-lt"/>
              </a:rPr>
              <a:t>No need for multiple devices at stores</a:t>
            </a:r>
            <a:endParaRPr lang="en-US" i="0" dirty="0">
              <a:latin typeface="+mn-lt"/>
            </a:endParaRPr>
          </a:p>
        </p:txBody>
      </p:sp>
      <p:sp>
        <p:nvSpPr>
          <p:cNvPr id="64" name="TextBox 63"/>
          <p:cNvSpPr txBox="1"/>
          <p:nvPr/>
        </p:nvSpPr>
        <p:spPr>
          <a:xfrm>
            <a:off x="4154488" y="2222500"/>
            <a:ext cx="2171700" cy="307975"/>
          </a:xfrm>
          <a:prstGeom prst="rect">
            <a:avLst/>
          </a:prstGeom>
          <a:noFill/>
        </p:spPr>
        <p:txBody>
          <a:bodyPr>
            <a:spAutoFit/>
          </a:bodyPr>
          <a:lstStyle/>
          <a:p>
            <a:pPr>
              <a:defRPr/>
            </a:pPr>
            <a:r>
              <a:rPr lang="en-US" sz="1400" b="1" dirty="0">
                <a:solidFill>
                  <a:srgbClr val="404040"/>
                </a:solidFill>
                <a:latin typeface="+mn-lt"/>
                <a:ea typeface="MS PGothic" charset="0"/>
                <a:cs typeface="Helvetica 55 Roman"/>
              </a:rPr>
              <a:t>VPN Tunnel</a:t>
            </a:r>
          </a:p>
        </p:txBody>
      </p:sp>
      <p:sp>
        <p:nvSpPr>
          <p:cNvPr id="3" name="Title 2"/>
          <p:cNvSpPr>
            <a:spLocks noGrp="1"/>
          </p:cNvSpPr>
          <p:nvPr>
            <p:ph type="title"/>
          </p:nvPr>
        </p:nvSpPr>
        <p:spPr/>
        <p:txBody>
          <a:bodyPr anchor="ctr">
            <a:normAutofit fontScale="90000"/>
          </a:bodyPr>
          <a:lstStyle/>
          <a:p>
            <a:r>
              <a:rPr lang="en-US" dirty="0"/>
              <a:t>Case Study</a:t>
            </a:r>
            <a:br>
              <a:rPr lang="en-US" dirty="0"/>
            </a:br>
            <a:r>
              <a:rPr lang="en-US" dirty="0"/>
              <a:t>Guess Jeans – 550 Locations</a:t>
            </a:r>
          </a:p>
        </p:txBody>
      </p:sp>
    </p:spTree>
    <p:extLst>
      <p:ext uri="{BB962C8B-B14F-4D97-AF65-F5344CB8AC3E}">
        <p14:creationId xmlns:p14="http://schemas.microsoft.com/office/powerpoint/2010/main" val="3821174802"/>
      </p:ext>
    </p:extLst>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 2"/>
          <p:cNvGraphicFramePr/>
          <p:nvPr>
            <p:extLst>
              <p:ext uri="{D42A27DB-BD31-4B8C-83A1-F6EECF244321}">
                <p14:modId xmlns:p14="http://schemas.microsoft.com/office/powerpoint/2010/main" val="795931033"/>
              </p:ext>
            </p:extLst>
          </p:nvPr>
        </p:nvGraphicFramePr>
        <p:xfrm>
          <a:off x="820270" y="1139018"/>
          <a:ext cx="7368988" cy="507928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5" name="Picture 3" descr="C:\Users\Carl\Desktop\GPC2012 PPT Graphic Assets\ICONS - PNGs for PPT\General Network Icon PNGs\WiFi_Glow.png"/>
          <p:cNvPicPr>
            <a:picLocks noChangeAspect="1" noChangeArrowheads="1"/>
          </p:cNvPicPr>
          <p:nvPr/>
        </p:nvPicPr>
        <p:blipFill>
          <a:blip r:embed="rId8"/>
          <a:srcRect/>
          <a:stretch>
            <a:fillRect/>
          </a:stretch>
        </p:blipFill>
        <p:spPr bwMode="auto">
          <a:xfrm>
            <a:off x="5693018" y="2987624"/>
            <a:ext cx="854342" cy="646529"/>
          </a:xfrm>
          <a:prstGeom prst="rect">
            <a:avLst/>
          </a:prstGeom>
          <a:noFill/>
        </p:spPr>
      </p:pic>
      <p:pic>
        <p:nvPicPr>
          <p:cNvPr id="10" name="Picture 7" descr="C:\Users\Carl\Desktop\GPC2012 PPT Graphic Assets\ICONS - PNGs for PPT\Product Family Icon PNGs\FortiAuthenticator_Icon.png"/>
          <p:cNvPicPr>
            <a:picLocks noChangeAspect="1" noChangeArrowheads="1"/>
          </p:cNvPicPr>
          <p:nvPr/>
        </p:nvPicPr>
        <p:blipFill>
          <a:blip r:embed="rId9"/>
          <a:srcRect/>
          <a:stretch>
            <a:fillRect/>
          </a:stretch>
        </p:blipFill>
        <p:spPr bwMode="auto">
          <a:xfrm>
            <a:off x="3712407" y="3078365"/>
            <a:ext cx="1633318" cy="1200558"/>
          </a:xfrm>
          <a:prstGeom prst="rect">
            <a:avLst/>
          </a:prstGeom>
          <a:noFill/>
        </p:spPr>
      </p:pic>
      <p:pic>
        <p:nvPicPr>
          <p:cNvPr id="1033" name="Picture 9" descr="C:\Users\Carl\Desktop\GPC2012 PPT Graphic Assets\ICONS - PNGs for PPT\TECHNOLOGY Icons PNGs\Virtual_Security_Icon.png"/>
          <p:cNvPicPr>
            <a:picLocks noChangeAspect="1" noChangeArrowheads="1"/>
          </p:cNvPicPr>
          <p:nvPr/>
        </p:nvPicPr>
        <p:blipFill>
          <a:blip r:embed="rId10"/>
          <a:srcRect/>
          <a:stretch>
            <a:fillRect/>
          </a:stretch>
        </p:blipFill>
        <p:spPr bwMode="auto">
          <a:xfrm>
            <a:off x="1938123" y="3770356"/>
            <a:ext cx="605790" cy="525780"/>
          </a:xfrm>
          <a:prstGeom prst="rect">
            <a:avLst/>
          </a:prstGeom>
          <a:noFill/>
        </p:spPr>
      </p:pic>
      <p:pic>
        <p:nvPicPr>
          <p:cNvPr id="1034" name="Picture 10" descr="C:\Users\Carl\Desktop\GPC2012 PPT Graphic Assets\ICONS - PNGs for PPT\TECHNOLOGY Icons PNGs\IP_Icon.png"/>
          <p:cNvPicPr>
            <a:picLocks noChangeAspect="1" noChangeArrowheads="1"/>
          </p:cNvPicPr>
          <p:nvPr/>
        </p:nvPicPr>
        <p:blipFill>
          <a:blip r:embed="rId11"/>
          <a:srcRect/>
          <a:stretch>
            <a:fillRect/>
          </a:stretch>
        </p:blipFill>
        <p:spPr bwMode="auto">
          <a:xfrm>
            <a:off x="6506308" y="3078388"/>
            <a:ext cx="605790" cy="525780"/>
          </a:xfrm>
          <a:prstGeom prst="rect">
            <a:avLst/>
          </a:prstGeom>
          <a:noFill/>
        </p:spPr>
      </p:pic>
      <p:pic>
        <p:nvPicPr>
          <p:cNvPr id="1035" name="Picture 11" descr="C:\Users\Carl\Desktop\GPC2012 PPT Graphic Assets\ICONS - PNGs for PPT\TECHNOLOGY Icons PNGs\2Factor_Authentication_Icon.png"/>
          <p:cNvPicPr>
            <a:picLocks noChangeAspect="1" noChangeArrowheads="1"/>
          </p:cNvPicPr>
          <p:nvPr/>
        </p:nvPicPr>
        <p:blipFill>
          <a:blip r:embed="rId12"/>
          <a:srcRect/>
          <a:stretch>
            <a:fillRect/>
          </a:stretch>
        </p:blipFill>
        <p:spPr bwMode="auto">
          <a:xfrm>
            <a:off x="2261730" y="3104148"/>
            <a:ext cx="605790" cy="525780"/>
          </a:xfrm>
          <a:prstGeom prst="rect">
            <a:avLst/>
          </a:prstGeom>
          <a:noFill/>
        </p:spPr>
      </p:pic>
      <p:pic>
        <p:nvPicPr>
          <p:cNvPr id="1036" name="Picture 12" descr="C:\Users\Carl\Desktop\GPC2012 PPT Graphic Assets\ICONS - PNGs for PPT\TECHNOLOGY Icons PNGs\EnterpriseSecurity_Icon.png"/>
          <p:cNvPicPr>
            <a:picLocks noChangeAspect="1" noChangeArrowheads="1"/>
          </p:cNvPicPr>
          <p:nvPr/>
        </p:nvPicPr>
        <p:blipFill>
          <a:blip r:embed="rId13"/>
          <a:srcRect/>
          <a:stretch>
            <a:fillRect/>
          </a:stretch>
        </p:blipFill>
        <p:spPr bwMode="auto">
          <a:xfrm>
            <a:off x="2938506" y="3107695"/>
            <a:ext cx="605790" cy="525780"/>
          </a:xfrm>
          <a:prstGeom prst="rect">
            <a:avLst/>
          </a:prstGeom>
          <a:noFill/>
        </p:spPr>
      </p:pic>
      <p:pic>
        <p:nvPicPr>
          <p:cNvPr id="1037" name="Picture 13" descr="C:\Users\Carl\Desktop\GPC2012 PPT Graphic Assets\BYOD Graphics for PPT\BYOD_Phone-Tablet-Locked.png"/>
          <p:cNvPicPr>
            <a:picLocks noChangeAspect="1" noChangeArrowheads="1"/>
          </p:cNvPicPr>
          <p:nvPr/>
        </p:nvPicPr>
        <p:blipFill>
          <a:blip r:embed="rId14"/>
          <a:srcRect/>
          <a:stretch>
            <a:fillRect/>
          </a:stretch>
        </p:blipFill>
        <p:spPr bwMode="auto">
          <a:xfrm>
            <a:off x="7209691" y="3757245"/>
            <a:ext cx="891685" cy="698790"/>
          </a:xfrm>
          <a:prstGeom prst="rect">
            <a:avLst/>
          </a:prstGeom>
          <a:noFill/>
        </p:spPr>
      </p:pic>
      <p:pic>
        <p:nvPicPr>
          <p:cNvPr id="25" name="Picture 13" descr="C:\Users\Carl\Desktop\GPC2012 PPT Graphic Assets\BYOD Graphics for PPT\BYOD_Phone-Tablet-Locked.png"/>
          <p:cNvPicPr>
            <a:picLocks noChangeAspect="1" noChangeArrowheads="1"/>
          </p:cNvPicPr>
          <p:nvPr/>
        </p:nvPicPr>
        <p:blipFill>
          <a:blip r:embed="rId14"/>
          <a:srcRect/>
          <a:stretch>
            <a:fillRect/>
          </a:stretch>
        </p:blipFill>
        <p:spPr bwMode="auto">
          <a:xfrm>
            <a:off x="961295" y="3733799"/>
            <a:ext cx="891685" cy="698790"/>
          </a:xfrm>
          <a:prstGeom prst="rect">
            <a:avLst/>
          </a:prstGeom>
          <a:noFill/>
        </p:spPr>
      </p:pic>
      <p:pic>
        <p:nvPicPr>
          <p:cNvPr id="26" name="Picture 13" descr="C:\Users\Carl\Desktop\GPC2012 PPT Graphic Assets\BYOD Graphics for PPT\BYOD_Phone-Tablet-Locked.png"/>
          <p:cNvPicPr>
            <a:picLocks noChangeAspect="1" noChangeArrowheads="1"/>
          </p:cNvPicPr>
          <p:nvPr/>
        </p:nvPicPr>
        <p:blipFill>
          <a:blip r:embed="rId14"/>
          <a:srcRect/>
          <a:stretch>
            <a:fillRect/>
          </a:stretch>
        </p:blipFill>
        <p:spPr bwMode="auto">
          <a:xfrm>
            <a:off x="7197968" y="2948353"/>
            <a:ext cx="891685" cy="698790"/>
          </a:xfrm>
          <a:prstGeom prst="rect">
            <a:avLst/>
          </a:prstGeom>
          <a:noFill/>
        </p:spPr>
      </p:pic>
      <p:pic>
        <p:nvPicPr>
          <p:cNvPr id="28" name="Picture 2"/>
          <p:cNvPicPr>
            <a:picLocks noChangeAspect="1" noChangeArrowheads="1"/>
          </p:cNvPicPr>
          <p:nvPr/>
        </p:nvPicPr>
        <p:blipFill>
          <a:blip r:embed="rId15"/>
          <a:srcRect/>
          <a:stretch>
            <a:fillRect/>
          </a:stretch>
        </p:blipFill>
        <p:spPr bwMode="auto">
          <a:xfrm>
            <a:off x="2622754" y="3774830"/>
            <a:ext cx="613817" cy="550985"/>
          </a:xfrm>
          <a:prstGeom prst="rect">
            <a:avLst/>
          </a:prstGeom>
          <a:noFill/>
          <a:ln w="9525">
            <a:noFill/>
            <a:miter lim="800000"/>
            <a:headEnd/>
            <a:tailEnd/>
          </a:ln>
          <a:effectLst/>
        </p:spPr>
      </p:pic>
      <p:sp>
        <p:nvSpPr>
          <p:cNvPr id="4" name="Title 3"/>
          <p:cNvSpPr>
            <a:spLocks noGrp="1"/>
          </p:cNvSpPr>
          <p:nvPr>
            <p:ph type="title"/>
          </p:nvPr>
        </p:nvSpPr>
        <p:spPr/>
        <p:txBody>
          <a:bodyPr anchor="ctr"/>
          <a:lstStyle/>
          <a:p>
            <a:r>
              <a:rPr lang="en-US" dirty="0"/>
              <a:t>FortiAuthenticator Features</a:t>
            </a:r>
          </a:p>
        </p:txBody>
      </p:sp>
    </p:spTree>
    <p:extLst>
      <p:ext uri="{BB962C8B-B14F-4D97-AF65-F5344CB8AC3E}">
        <p14:creationId xmlns:p14="http://schemas.microsoft.com/office/powerpoint/2010/main" val="2814687366"/>
      </p:ext>
    </p:extLst>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 2"/>
          <p:cNvGraphicFramePr/>
          <p:nvPr/>
        </p:nvGraphicFramePr>
        <p:xfrm>
          <a:off x="820270" y="1223681"/>
          <a:ext cx="7368988" cy="492162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5" name="Picture 3" descr="C:\Users\Carl\Desktop\GPC2012 PPT Graphic Assets\ICONS - PNGs for PPT\General Network Icon PNGs\WiFi_Glow.png"/>
          <p:cNvPicPr>
            <a:picLocks noChangeAspect="1" noChangeArrowheads="1"/>
          </p:cNvPicPr>
          <p:nvPr/>
        </p:nvPicPr>
        <p:blipFill>
          <a:blip r:embed="rId8"/>
          <a:srcRect/>
          <a:stretch>
            <a:fillRect/>
          </a:stretch>
        </p:blipFill>
        <p:spPr bwMode="auto">
          <a:xfrm>
            <a:off x="5693018" y="2987624"/>
            <a:ext cx="854342" cy="646529"/>
          </a:xfrm>
          <a:prstGeom prst="rect">
            <a:avLst/>
          </a:prstGeom>
          <a:noFill/>
        </p:spPr>
      </p:pic>
      <p:pic>
        <p:nvPicPr>
          <p:cNvPr id="10" name="Picture 7" descr="C:\Users\Carl\Desktop\GPC2012 PPT Graphic Assets\ICONS - PNGs for PPT\Product Family Icon PNGs\FortiAuthenticator_Icon.png"/>
          <p:cNvPicPr>
            <a:picLocks noChangeAspect="1" noChangeArrowheads="1"/>
          </p:cNvPicPr>
          <p:nvPr/>
        </p:nvPicPr>
        <p:blipFill>
          <a:blip r:embed="rId9"/>
          <a:srcRect/>
          <a:stretch>
            <a:fillRect/>
          </a:stretch>
        </p:blipFill>
        <p:spPr bwMode="auto">
          <a:xfrm>
            <a:off x="3712407" y="3078365"/>
            <a:ext cx="1633318" cy="1200558"/>
          </a:xfrm>
          <a:prstGeom prst="rect">
            <a:avLst/>
          </a:prstGeom>
          <a:noFill/>
        </p:spPr>
      </p:pic>
      <p:pic>
        <p:nvPicPr>
          <p:cNvPr id="1033" name="Picture 9" descr="C:\Users\Carl\Desktop\GPC2012 PPT Graphic Assets\ICONS - PNGs for PPT\TECHNOLOGY Icons PNGs\Virtual_Security_Icon.png"/>
          <p:cNvPicPr>
            <a:picLocks noChangeAspect="1" noChangeArrowheads="1"/>
          </p:cNvPicPr>
          <p:nvPr/>
        </p:nvPicPr>
        <p:blipFill>
          <a:blip r:embed="rId10"/>
          <a:srcRect/>
          <a:stretch>
            <a:fillRect/>
          </a:stretch>
        </p:blipFill>
        <p:spPr bwMode="auto">
          <a:xfrm>
            <a:off x="1938123" y="3770356"/>
            <a:ext cx="605790" cy="525780"/>
          </a:xfrm>
          <a:prstGeom prst="rect">
            <a:avLst/>
          </a:prstGeom>
          <a:noFill/>
        </p:spPr>
      </p:pic>
      <p:pic>
        <p:nvPicPr>
          <p:cNvPr id="1034" name="Picture 10" descr="C:\Users\Carl\Desktop\GPC2012 PPT Graphic Assets\ICONS - PNGs for PPT\TECHNOLOGY Icons PNGs\IP_Icon.png"/>
          <p:cNvPicPr>
            <a:picLocks noChangeAspect="1" noChangeArrowheads="1"/>
          </p:cNvPicPr>
          <p:nvPr/>
        </p:nvPicPr>
        <p:blipFill>
          <a:blip r:embed="rId11"/>
          <a:srcRect/>
          <a:stretch>
            <a:fillRect/>
          </a:stretch>
        </p:blipFill>
        <p:spPr bwMode="auto">
          <a:xfrm>
            <a:off x="6506308" y="3078388"/>
            <a:ext cx="605790" cy="525780"/>
          </a:xfrm>
          <a:prstGeom prst="rect">
            <a:avLst/>
          </a:prstGeom>
          <a:noFill/>
        </p:spPr>
      </p:pic>
      <p:pic>
        <p:nvPicPr>
          <p:cNvPr id="1037" name="Picture 13" descr="C:\Users\Carl\Desktop\GPC2012 PPT Graphic Assets\BYOD Graphics for PPT\BYOD_Phone-Tablet-Locked.png"/>
          <p:cNvPicPr>
            <a:picLocks noChangeAspect="1" noChangeArrowheads="1"/>
          </p:cNvPicPr>
          <p:nvPr/>
        </p:nvPicPr>
        <p:blipFill>
          <a:blip r:embed="rId12"/>
          <a:srcRect/>
          <a:stretch>
            <a:fillRect/>
          </a:stretch>
        </p:blipFill>
        <p:spPr bwMode="auto">
          <a:xfrm>
            <a:off x="7209691" y="3757245"/>
            <a:ext cx="891685" cy="698790"/>
          </a:xfrm>
          <a:prstGeom prst="rect">
            <a:avLst/>
          </a:prstGeom>
          <a:noFill/>
        </p:spPr>
      </p:pic>
      <p:pic>
        <p:nvPicPr>
          <p:cNvPr id="25" name="Picture 13" descr="C:\Users\Carl\Desktop\GPC2012 PPT Graphic Assets\BYOD Graphics for PPT\BYOD_Phone-Tablet-Locked.png"/>
          <p:cNvPicPr>
            <a:picLocks noChangeAspect="1" noChangeArrowheads="1"/>
          </p:cNvPicPr>
          <p:nvPr/>
        </p:nvPicPr>
        <p:blipFill>
          <a:blip r:embed="rId12"/>
          <a:srcRect/>
          <a:stretch>
            <a:fillRect/>
          </a:stretch>
        </p:blipFill>
        <p:spPr bwMode="auto">
          <a:xfrm>
            <a:off x="961295" y="3733799"/>
            <a:ext cx="891685" cy="698790"/>
          </a:xfrm>
          <a:prstGeom prst="rect">
            <a:avLst/>
          </a:prstGeom>
          <a:noFill/>
        </p:spPr>
      </p:pic>
      <p:pic>
        <p:nvPicPr>
          <p:cNvPr id="26" name="Picture 13" descr="C:\Users\Carl\Desktop\GPC2012 PPT Graphic Assets\BYOD Graphics for PPT\BYOD_Phone-Tablet-Locked.png"/>
          <p:cNvPicPr>
            <a:picLocks noChangeAspect="1" noChangeArrowheads="1"/>
          </p:cNvPicPr>
          <p:nvPr/>
        </p:nvPicPr>
        <p:blipFill>
          <a:blip r:embed="rId12"/>
          <a:srcRect/>
          <a:stretch>
            <a:fillRect/>
          </a:stretch>
        </p:blipFill>
        <p:spPr bwMode="auto">
          <a:xfrm>
            <a:off x="7197968" y="2948353"/>
            <a:ext cx="891685" cy="698790"/>
          </a:xfrm>
          <a:prstGeom prst="rect">
            <a:avLst/>
          </a:prstGeom>
          <a:noFill/>
        </p:spPr>
      </p:pic>
      <p:pic>
        <p:nvPicPr>
          <p:cNvPr id="28" name="Picture 2"/>
          <p:cNvPicPr>
            <a:picLocks noChangeAspect="1" noChangeArrowheads="1"/>
          </p:cNvPicPr>
          <p:nvPr/>
        </p:nvPicPr>
        <p:blipFill>
          <a:blip r:embed="rId13"/>
          <a:srcRect/>
          <a:stretch>
            <a:fillRect/>
          </a:stretch>
        </p:blipFill>
        <p:spPr bwMode="auto">
          <a:xfrm>
            <a:off x="2622754" y="3774830"/>
            <a:ext cx="613817" cy="550985"/>
          </a:xfrm>
          <a:prstGeom prst="rect">
            <a:avLst/>
          </a:prstGeom>
          <a:noFill/>
          <a:ln w="9525">
            <a:noFill/>
            <a:miter lim="800000"/>
            <a:headEnd/>
            <a:tailEnd/>
          </a:ln>
          <a:effectLst/>
        </p:spPr>
      </p:pic>
      <p:pic>
        <p:nvPicPr>
          <p:cNvPr id="14" name="Picture 11" descr="C:\Users\Carl\Desktop\GPC2012 PPT Graphic Assets\ICONS - PNGs for PPT\TECHNOLOGY Icons PNGs\2Factor_Authentication_Icon.png"/>
          <p:cNvPicPr>
            <a:picLocks noChangeAspect="1" noChangeArrowheads="1"/>
          </p:cNvPicPr>
          <p:nvPr/>
        </p:nvPicPr>
        <p:blipFill>
          <a:blip r:embed="rId14"/>
          <a:srcRect/>
          <a:stretch>
            <a:fillRect/>
          </a:stretch>
        </p:blipFill>
        <p:spPr bwMode="auto">
          <a:xfrm>
            <a:off x="2261730" y="3104148"/>
            <a:ext cx="605790" cy="525780"/>
          </a:xfrm>
          <a:prstGeom prst="rect">
            <a:avLst/>
          </a:prstGeom>
          <a:noFill/>
        </p:spPr>
      </p:pic>
      <p:pic>
        <p:nvPicPr>
          <p:cNvPr id="15" name="Picture 12" descr="C:\Users\Carl\Desktop\GPC2012 PPT Graphic Assets\ICONS - PNGs for PPT\TECHNOLOGY Icons PNGs\EnterpriseSecurity_Icon.png"/>
          <p:cNvPicPr>
            <a:picLocks noChangeAspect="1" noChangeArrowheads="1"/>
          </p:cNvPicPr>
          <p:nvPr/>
        </p:nvPicPr>
        <p:blipFill>
          <a:blip r:embed="rId15"/>
          <a:srcRect/>
          <a:stretch>
            <a:fillRect/>
          </a:stretch>
        </p:blipFill>
        <p:spPr bwMode="auto">
          <a:xfrm>
            <a:off x="2938506" y="3107695"/>
            <a:ext cx="605790" cy="525780"/>
          </a:xfrm>
          <a:prstGeom prst="rect">
            <a:avLst/>
          </a:prstGeom>
          <a:noFill/>
        </p:spPr>
      </p:pic>
      <p:sp>
        <p:nvSpPr>
          <p:cNvPr id="4" name="Title 3"/>
          <p:cNvSpPr>
            <a:spLocks noGrp="1"/>
          </p:cNvSpPr>
          <p:nvPr>
            <p:ph type="title"/>
          </p:nvPr>
        </p:nvSpPr>
        <p:spPr/>
        <p:txBody>
          <a:bodyPr anchor="ctr"/>
          <a:lstStyle/>
          <a:p>
            <a:r>
              <a:rPr lang="en-US" dirty="0"/>
              <a:t>FortiAuthenticator Benefits</a:t>
            </a:r>
          </a:p>
        </p:txBody>
      </p:sp>
    </p:spTree>
    <p:extLst>
      <p:ext uri="{BB962C8B-B14F-4D97-AF65-F5344CB8AC3E}">
        <p14:creationId xmlns:p14="http://schemas.microsoft.com/office/powerpoint/2010/main" val="1073235669"/>
      </p:ext>
    </p:extLst>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 name="Picture 32"/>
          <p:cNvPicPr>
            <a:picLocks noChangeAspect="1"/>
          </p:cNvPicPr>
          <p:nvPr/>
        </p:nvPicPr>
        <p:blipFill rotWithShape="1">
          <a:blip r:embed="rId2" cstate="screen">
            <a:grayscl/>
            <a:extLst>
              <a:ext uri="{28A0092B-C50C-407E-A947-70E740481C1C}">
                <a14:useLocalDpi xmlns:a14="http://schemas.microsoft.com/office/drawing/2010/main"/>
              </a:ext>
            </a:extLst>
          </a:blip>
          <a:srcRect l="927" t="25145" r="29389" b="9174"/>
          <a:stretch/>
        </p:blipFill>
        <p:spPr>
          <a:xfrm>
            <a:off x="158201" y="2958308"/>
            <a:ext cx="4569775" cy="1738388"/>
          </a:xfrm>
          <a:prstGeom prst="rect">
            <a:avLst/>
          </a:prstGeom>
          <a:ln>
            <a:noFill/>
          </a:ln>
          <a:effectLst>
            <a:softEdge rad="254000"/>
          </a:effectLst>
        </p:spPr>
      </p:pic>
      <p:pic>
        <p:nvPicPr>
          <p:cNvPr id="26" name="Picture 25" descr="FSW-348B_Rt.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02000" y="4378278"/>
            <a:ext cx="4977452" cy="1274228"/>
          </a:xfrm>
          <a:prstGeom prst="rect">
            <a:avLst/>
          </a:prstGeom>
        </p:spPr>
      </p:pic>
      <p:sp>
        <p:nvSpPr>
          <p:cNvPr id="27" name="Rounded Rectangle 26"/>
          <p:cNvSpPr/>
          <p:nvPr/>
        </p:nvSpPr>
        <p:spPr bwMode="auto">
          <a:xfrm>
            <a:off x="4857843" y="3247141"/>
            <a:ext cx="4016137" cy="2623171"/>
          </a:xfrm>
          <a:prstGeom prst="roundRect">
            <a:avLst>
              <a:gd name="adj" fmla="val 7942"/>
            </a:avLst>
          </a:prstGeom>
          <a:solidFill>
            <a:schemeClr val="bg1">
              <a:lumMod val="85000"/>
            </a:schemeClr>
          </a:solidFill>
          <a:ln w="38100" cap="flat" cmpd="sng" algn="ctr">
            <a:solidFill>
              <a:srgbClr val="FFFFFF"/>
            </a:solidFill>
            <a:prstDash val="solid"/>
            <a:round/>
            <a:headEnd type="none" w="med" len="med"/>
            <a:tailEnd type="none" w="med" len="med"/>
          </a:ln>
          <a:effectLst>
            <a:outerShdw blurRad="254000" dist="38100" dir="2700000" algn="tl" rotWithShape="0">
              <a:srgbClr val="000000">
                <a:alpha val="43000"/>
              </a:srgbClr>
            </a:outerShdw>
          </a:effectLst>
        </p:spPr>
        <p:txBody>
          <a:bodyPr vert="horz" wrap="square" lIns="91440" tIns="45720" rIns="91440" bIns="45720" numCol="1" rtlCol="0" anchor="t" anchorCtr="0" compatLnSpc="1">
            <a:prstTxWarp prst="textNoShape">
              <a:avLst/>
            </a:prstTxWarp>
          </a:bodyPr>
          <a:lstStyle/>
          <a:p>
            <a:pPr>
              <a:buClr>
                <a:schemeClr val="accent2"/>
              </a:buClr>
            </a:pPr>
            <a:endParaRPr kumimoji="0" lang="en-US" b="0" i="0" u="none" strike="noStrike" cap="none" normalizeH="0" baseline="0" dirty="0">
              <a:ln>
                <a:noFill/>
              </a:ln>
              <a:solidFill>
                <a:srgbClr val="FFFFFF"/>
              </a:solidFill>
              <a:effectLst/>
              <a:latin typeface="Arial" charset="0"/>
              <a:ea typeface="ＭＳ Ｐゴシック" charset="-128"/>
              <a:cs typeface="ＭＳ Ｐゴシック" charset="-128"/>
            </a:endParaRPr>
          </a:p>
        </p:txBody>
      </p:sp>
      <p:sp>
        <p:nvSpPr>
          <p:cNvPr id="29" name="Rectangle 28"/>
          <p:cNvSpPr/>
          <p:nvPr/>
        </p:nvSpPr>
        <p:spPr>
          <a:xfrm>
            <a:off x="5079996" y="3394605"/>
            <a:ext cx="3644273" cy="2399119"/>
          </a:xfrm>
          <a:prstGeom prst="rect">
            <a:avLst/>
          </a:prstGeom>
        </p:spPr>
        <p:txBody>
          <a:bodyPr wrap="square">
            <a:spAutoFit/>
          </a:bodyPr>
          <a:lstStyle/>
          <a:p>
            <a:pPr marL="0" indent="0">
              <a:lnSpc>
                <a:spcPct val="90000"/>
              </a:lnSpc>
              <a:spcBef>
                <a:spcPts val="800"/>
              </a:spcBef>
              <a:buNone/>
            </a:pPr>
            <a:r>
              <a:rPr lang="en-US" sz="1800" b="1" dirty="0"/>
              <a:t>Primary </a:t>
            </a:r>
            <a:r>
              <a:rPr lang="en-US" sz="1800" b="1" dirty="0" smtClean="0"/>
              <a:t>Benefits:</a:t>
            </a:r>
          </a:p>
          <a:p>
            <a:pPr marL="285750" indent="-285750">
              <a:lnSpc>
                <a:spcPct val="90000"/>
              </a:lnSpc>
              <a:spcBef>
                <a:spcPts val="800"/>
              </a:spcBef>
              <a:buClr>
                <a:schemeClr val="accent3"/>
              </a:buClr>
              <a:buFont typeface="Lucida Grande"/>
              <a:buChar char="✓"/>
            </a:pPr>
            <a:r>
              <a:rPr lang="en-US" sz="1800" dirty="0" smtClean="0">
                <a:latin typeface="+mj-lt"/>
                <a:cs typeface="Arial Narrow"/>
              </a:rPr>
              <a:t>High port density for mid-to-large enterprise deployments</a:t>
            </a:r>
            <a:endParaRPr lang="en-US" sz="1800" dirty="0">
              <a:latin typeface="+mj-lt"/>
              <a:cs typeface="Arial Narrow"/>
            </a:endParaRPr>
          </a:p>
          <a:p>
            <a:pPr marL="285750" indent="-285750">
              <a:lnSpc>
                <a:spcPct val="90000"/>
              </a:lnSpc>
              <a:spcBef>
                <a:spcPts val="800"/>
              </a:spcBef>
              <a:buClr>
                <a:schemeClr val="accent3"/>
              </a:buClr>
              <a:buFont typeface="Lucida Grande"/>
              <a:buChar char="✓"/>
            </a:pPr>
            <a:r>
              <a:rPr lang="en-US" sz="1800" dirty="0" smtClean="0">
                <a:latin typeface="+mj-lt"/>
                <a:cs typeface="Arial Narrow"/>
              </a:rPr>
              <a:t>Integration of Secure WLAN components</a:t>
            </a:r>
            <a:endParaRPr lang="en-US" sz="1800" dirty="0">
              <a:latin typeface="+mj-lt"/>
              <a:cs typeface="Arial Narrow"/>
            </a:endParaRPr>
          </a:p>
          <a:p>
            <a:pPr marL="285750" indent="-285750">
              <a:lnSpc>
                <a:spcPct val="90000"/>
              </a:lnSpc>
              <a:spcBef>
                <a:spcPts val="800"/>
              </a:spcBef>
              <a:buClr>
                <a:schemeClr val="accent3"/>
              </a:buClr>
              <a:buFont typeface="Lucida Grande"/>
              <a:buChar char="✓"/>
            </a:pPr>
            <a:r>
              <a:rPr lang="en-US" sz="1800" dirty="0" smtClean="0">
                <a:latin typeface="+mj-lt"/>
                <a:cs typeface="Arial Narrow"/>
              </a:rPr>
              <a:t>Helps protect vulnerable infrastructure with no added latency</a:t>
            </a:r>
          </a:p>
        </p:txBody>
      </p:sp>
      <p:sp>
        <p:nvSpPr>
          <p:cNvPr id="30" name="Rectangle 29"/>
          <p:cNvSpPr/>
          <p:nvPr/>
        </p:nvSpPr>
        <p:spPr>
          <a:xfrm>
            <a:off x="2043437" y="5490634"/>
            <a:ext cx="1212714" cy="523220"/>
          </a:xfrm>
          <a:prstGeom prst="rect">
            <a:avLst/>
          </a:prstGeom>
        </p:spPr>
        <p:txBody>
          <a:bodyPr wrap="square">
            <a:spAutoFit/>
          </a:bodyPr>
          <a:lstStyle/>
          <a:p>
            <a:r>
              <a:rPr lang="en-US" sz="1400" b="1" dirty="0" smtClean="0">
                <a:ea typeface="Helvetica 55 Roman" charset="0"/>
                <a:cs typeface="Arial Narrow"/>
              </a:rPr>
              <a:t>FSW-348B</a:t>
            </a:r>
            <a:endParaRPr lang="en-US" sz="1400" b="1" dirty="0">
              <a:cs typeface="Arial Narrow"/>
            </a:endParaRPr>
          </a:p>
          <a:p>
            <a:endParaRPr lang="en-US" sz="1400" b="1" dirty="0" smtClean="0">
              <a:latin typeface="+mn-lt"/>
              <a:ea typeface="Helvetica 55 Roman" charset="0"/>
              <a:cs typeface="Arial Narrow"/>
            </a:endParaRPr>
          </a:p>
        </p:txBody>
      </p:sp>
      <p:pic>
        <p:nvPicPr>
          <p:cNvPr id="31" name="Picture 30" descr="Fortinet_Grid-Icon_PMS485.png"/>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1881133" y="5564532"/>
            <a:ext cx="213020" cy="151969"/>
          </a:xfrm>
          <a:prstGeom prst="rect">
            <a:avLst/>
          </a:prstGeom>
        </p:spPr>
      </p:pic>
      <p:pic>
        <p:nvPicPr>
          <p:cNvPr id="32" name="Picture 31" descr="FortiSwitch_Icon_Ft.png"/>
          <p:cNvPicPr>
            <a:picLocks noChangeAspect="1"/>
          </p:cNvPicPr>
          <p:nvPr/>
        </p:nvPicPr>
        <p:blipFill>
          <a:blip r:embed="rId5"/>
          <a:stretch>
            <a:fillRect/>
          </a:stretch>
        </p:blipFill>
        <p:spPr>
          <a:xfrm>
            <a:off x="363186" y="1193243"/>
            <a:ext cx="1584826" cy="1284256"/>
          </a:xfrm>
          <a:prstGeom prst="rect">
            <a:avLst/>
          </a:prstGeom>
        </p:spPr>
      </p:pic>
      <p:graphicFrame>
        <p:nvGraphicFramePr>
          <p:cNvPr id="12" name="Group 109"/>
          <p:cNvGraphicFramePr>
            <a:graphicFrameLocks noGrp="1"/>
          </p:cNvGraphicFramePr>
          <p:nvPr>
            <p:extLst>
              <p:ext uri="{D42A27DB-BD31-4B8C-83A1-F6EECF244321}">
                <p14:modId xmlns:p14="http://schemas.microsoft.com/office/powerpoint/2010/main" val="1857583546"/>
              </p:ext>
            </p:extLst>
          </p:nvPr>
        </p:nvGraphicFramePr>
        <p:xfrm>
          <a:off x="3528216" y="1247036"/>
          <a:ext cx="5410200" cy="1784033"/>
        </p:xfrm>
        <a:graphic>
          <a:graphicData uri="http://schemas.openxmlformats.org/drawingml/2006/table">
            <a:tbl>
              <a:tblPr firstRow="1" firstCol="1" bandRow="1">
                <a:effectLst>
                  <a:outerShdw blurRad="254000" dist="38100" dir="2700000" algn="tl" rotWithShape="0">
                    <a:srgbClr val="000000">
                      <a:alpha val="43000"/>
                    </a:srgbClr>
                  </a:outerShdw>
                </a:effectLst>
                <a:tableStyleId>{073A0DAA-6AF3-43AB-8588-CEC1D06C72B9}</a:tableStyleId>
              </a:tblPr>
              <a:tblGrid>
                <a:gridCol w="1447800"/>
                <a:gridCol w="3962400"/>
              </a:tblGrid>
              <a:tr h="244475">
                <a:tc gridSpan="2">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1200" u="none" strike="noStrike" cap="none" normalizeH="0" baseline="0" dirty="0" smtClean="0">
                          <a:ln>
                            <a:noFill/>
                          </a:ln>
                          <a:effectLst/>
                        </a:rPr>
                        <a:t>Specifications</a:t>
                      </a:r>
                      <a:endParaRPr kumimoji="0" lang="en-US" sz="1200" b="1" i="0" u="none" strike="noStrike" cap="none" normalizeH="0" baseline="0" dirty="0" smtClean="0">
                        <a:ln>
                          <a:noFill/>
                        </a:ln>
                        <a:solidFill>
                          <a:srgbClr val="FFFFFF"/>
                        </a:solidFill>
                        <a:effectLst/>
                        <a:latin typeface="HelveticaNeue Condensed" pitchFamily="34" charset="0"/>
                      </a:endParaRPr>
                    </a:p>
                  </a:txBody>
                  <a:tcPr horzOverflow="overflow"/>
                </a:tc>
                <a:tc hMerge="1">
                  <a:txBody>
                    <a:bodyPr/>
                    <a:lstStyle/>
                    <a:p>
                      <a:endParaRPr lang="en-US"/>
                    </a:p>
                  </a:txBody>
                  <a:tcPr/>
                </a:tc>
              </a:tr>
              <a:tr h="274638">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1200" u="none" strike="noStrike" cap="none" normalizeH="0" baseline="0" dirty="0" smtClean="0">
                          <a:ln>
                            <a:noFill/>
                          </a:ln>
                          <a:effectLst/>
                        </a:rPr>
                        <a:t>Interfaces</a:t>
                      </a:r>
                      <a:endParaRPr kumimoji="0" lang="en-US" sz="1200" b="1" i="0" u="none" strike="noStrike" cap="none" normalizeH="0" baseline="0" dirty="0" smtClean="0">
                        <a:ln>
                          <a:noFill/>
                        </a:ln>
                        <a:solidFill>
                          <a:srgbClr val="FFFFFF"/>
                        </a:solidFill>
                        <a:effectLst/>
                        <a:latin typeface="HelveticaNeue Condensed" pitchFamily="34" charset="0"/>
                      </a:endParaRPr>
                    </a:p>
                  </a:txBody>
                  <a:tcPr horzOverflow="overflow">
                    <a:solidFill>
                      <a:srgbClr val="465B6D"/>
                    </a:solid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defRPr/>
                      </a:pPr>
                      <a:r>
                        <a:rPr kumimoji="0" lang="fr-FR" sz="1200" u="none" strike="noStrike" cap="none" normalizeH="0" baseline="0" dirty="0" smtClean="0">
                          <a:ln>
                            <a:noFill/>
                          </a:ln>
                          <a:effectLst/>
                        </a:rPr>
                        <a:t>2x pairs </a:t>
                      </a:r>
                      <a:r>
                        <a:rPr kumimoji="0" lang="fr-FR" sz="1200" u="none" strike="noStrike" cap="none" normalizeH="0" baseline="0" dirty="0" err="1" smtClean="0">
                          <a:ln>
                            <a:noFill/>
                          </a:ln>
                          <a:effectLst/>
                        </a:rPr>
                        <a:t>shared</a:t>
                      </a:r>
                      <a:r>
                        <a:rPr kumimoji="0" lang="fr-FR" sz="1200" u="none" strike="noStrike" cap="none" normalizeH="0" baseline="0" dirty="0" smtClean="0">
                          <a:ln>
                            <a:noFill/>
                          </a:ln>
                          <a:effectLst/>
                        </a:rPr>
                        <a:t> ports</a:t>
                      </a:r>
                    </a:p>
                    <a:p>
                      <a:pPr marL="0" marR="0" lvl="0" indent="0" algn="l" defTabSz="457200" rtl="0" eaLnBrk="1" fontAlgn="base" latinLnBrk="0" hangingPunct="1">
                        <a:lnSpc>
                          <a:spcPct val="100000"/>
                        </a:lnSpc>
                        <a:spcBef>
                          <a:spcPct val="0"/>
                        </a:spcBef>
                        <a:spcAft>
                          <a:spcPct val="0"/>
                        </a:spcAft>
                        <a:buClrTx/>
                        <a:buSzTx/>
                        <a:buFontTx/>
                        <a:buNone/>
                        <a:tabLst/>
                        <a:defRPr/>
                      </a:pPr>
                      <a:r>
                        <a:rPr kumimoji="0" lang="fr-FR" sz="1200" u="none" strike="noStrike" cap="none" normalizeH="0" baseline="0" dirty="0" smtClean="0">
                          <a:ln>
                            <a:noFill/>
                          </a:ln>
                          <a:effectLst/>
                        </a:rPr>
                        <a:t>48x </a:t>
                      </a:r>
                      <a:r>
                        <a:rPr kumimoji="0" lang="en-US" sz="1200" u="none" strike="noStrike" cap="none" normalizeH="0" baseline="0" dirty="0" smtClean="0">
                          <a:ln>
                            <a:noFill/>
                          </a:ln>
                          <a:effectLst/>
                        </a:rPr>
                        <a:t>GE</a:t>
                      </a:r>
                      <a:r>
                        <a:rPr kumimoji="0" lang="fr-FR" sz="1200" u="none" strike="noStrike" cap="none" normalizeH="0" baseline="0" dirty="0" smtClean="0">
                          <a:ln>
                            <a:noFill/>
                          </a:ln>
                          <a:effectLst/>
                        </a:rPr>
                        <a:t> </a:t>
                      </a:r>
                      <a:r>
                        <a:rPr kumimoji="0" lang="en-US" sz="1200" u="none" strike="noStrike" cap="none" normalizeH="0" baseline="0" dirty="0" smtClean="0">
                          <a:ln>
                            <a:noFill/>
                          </a:ln>
                          <a:effectLst/>
                        </a:rPr>
                        <a:t>RJ45</a:t>
                      </a:r>
                      <a:endParaRPr kumimoji="0" lang="fr-FR" sz="1200" u="none" strike="noStrike" cap="none" normalizeH="0" baseline="0" dirty="0" smtClean="0">
                        <a:ln>
                          <a:noFill/>
                        </a:ln>
                        <a:effectLst/>
                      </a:endParaRPr>
                    </a:p>
                  </a:txBody>
                  <a:tcPr horzOverflow="overflow"/>
                </a:tc>
              </a:tr>
              <a:tr h="320675">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1200" u="none" strike="noStrike" cap="none" normalizeH="0" baseline="0" dirty="0" smtClean="0">
                          <a:ln>
                            <a:noFill/>
                          </a:ln>
                          <a:effectLst/>
                        </a:rPr>
                        <a:t>Chassis</a:t>
                      </a:r>
                      <a:endParaRPr kumimoji="0" lang="en-US" sz="1200" b="1" i="0" u="none" strike="noStrike" cap="none" normalizeH="0" baseline="0" dirty="0" smtClean="0">
                        <a:ln>
                          <a:noFill/>
                        </a:ln>
                        <a:solidFill>
                          <a:srgbClr val="FFFFFF"/>
                        </a:solidFill>
                        <a:effectLst/>
                        <a:latin typeface="HelveticaNeue Condensed" pitchFamily="34" charset="0"/>
                      </a:endParaRPr>
                    </a:p>
                  </a:txBody>
                  <a:tcPr horzOverflow="overflow">
                    <a:solidFill>
                      <a:srgbClr val="465B6D"/>
                    </a:solid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1200" u="none" strike="noStrike" cap="none" normalizeH="0" baseline="0" dirty="0" smtClean="0">
                          <a:ln>
                            <a:noFill/>
                          </a:ln>
                          <a:effectLst/>
                        </a:rPr>
                        <a:t>1U 19” chassis</a:t>
                      </a:r>
                      <a:endParaRPr kumimoji="0" lang="en-US" sz="1200" b="0" i="0" u="none" strike="noStrike" cap="none" normalizeH="0" baseline="0" dirty="0" smtClean="0">
                        <a:ln>
                          <a:noFill/>
                        </a:ln>
                        <a:solidFill>
                          <a:srgbClr val="131313"/>
                        </a:solidFill>
                        <a:effectLst/>
                        <a:latin typeface="HelveticaNeue Condensed" pitchFamily="34" charset="0"/>
                      </a:endParaRPr>
                    </a:p>
                  </a:txBody>
                  <a:tcPr horzOverflow="overflow"/>
                </a:tc>
              </a:tr>
              <a:tr h="274638">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1200" u="none" strike="noStrike" cap="none" normalizeH="0" baseline="0" dirty="0" smtClean="0">
                          <a:ln>
                            <a:noFill/>
                          </a:ln>
                          <a:effectLst/>
                        </a:rPr>
                        <a:t>Power Supply</a:t>
                      </a:r>
                      <a:endParaRPr kumimoji="0" lang="en-US" sz="1200" b="1" i="0" u="none" strike="noStrike" cap="none" normalizeH="0" baseline="0" dirty="0" smtClean="0">
                        <a:ln>
                          <a:noFill/>
                        </a:ln>
                        <a:solidFill>
                          <a:srgbClr val="FFFFFF"/>
                        </a:solidFill>
                        <a:effectLst/>
                        <a:latin typeface="HelveticaNeue Condensed" pitchFamily="34" charset="0"/>
                      </a:endParaRPr>
                    </a:p>
                  </a:txBody>
                  <a:tcPr horzOverflow="overflow">
                    <a:solidFill>
                      <a:srgbClr val="465B6D"/>
                    </a:solid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1200" u="none" strike="noStrike" cap="none" normalizeH="0" baseline="0" dirty="0" smtClean="0">
                          <a:ln>
                            <a:noFill/>
                          </a:ln>
                          <a:effectLst/>
                        </a:rPr>
                        <a:t>AC power supply</a:t>
                      </a:r>
                      <a:endParaRPr kumimoji="0" lang="en-US" sz="1200" b="0" i="0" u="none" strike="noStrike" cap="none" normalizeH="0" baseline="0" dirty="0" smtClean="0">
                        <a:ln>
                          <a:noFill/>
                        </a:ln>
                        <a:solidFill>
                          <a:srgbClr val="131313"/>
                        </a:solidFill>
                        <a:effectLst/>
                        <a:latin typeface="HelveticaNeue Condensed" pitchFamily="34" charset="0"/>
                      </a:endParaRPr>
                    </a:p>
                  </a:txBody>
                  <a:tcPr horzOverflow="overflow"/>
                </a:tc>
              </a:tr>
              <a:tr h="274638">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1200" u="none" strike="noStrike" cap="none" normalizeH="0" baseline="0" dirty="0" smtClean="0">
                          <a:ln>
                            <a:noFill/>
                          </a:ln>
                          <a:effectLst/>
                        </a:rPr>
                        <a:t>Management</a:t>
                      </a:r>
                      <a:endParaRPr kumimoji="0" lang="en-US" sz="1200" b="1" i="0" u="none" strike="noStrike" cap="none" normalizeH="0" baseline="0" dirty="0" smtClean="0">
                        <a:ln>
                          <a:noFill/>
                        </a:ln>
                        <a:solidFill>
                          <a:srgbClr val="FFFFFF"/>
                        </a:solidFill>
                        <a:effectLst/>
                        <a:latin typeface="HelveticaNeue Condensed" pitchFamily="34" charset="0"/>
                      </a:endParaRPr>
                    </a:p>
                  </a:txBody>
                  <a:tcPr horzOverflow="overflow">
                    <a:solidFill>
                      <a:srgbClr val="465B6D"/>
                    </a:solid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1200" u="none" strike="noStrike" cap="none" normalizeH="0" baseline="0" dirty="0" smtClean="0">
                          <a:ln>
                            <a:noFill/>
                          </a:ln>
                          <a:effectLst/>
                        </a:rPr>
                        <a:t>1 x console, 1 x USB-B – </a:t>
                      </a:r>
                      <a:r>
                        <a:rPr kumimoji="0" lang="en-US" sz="1200" u="none" strike="noStrike" cap="none" normalizeH="0" baseline="0" dirty="0" err="1" smtClean="0">
                          <a:ln>
                            <a:noFill/>
                          </a:ln>
                          <a:effectLst/>
                        </a:rPr>
                        <a:t>FortiExplorer</a:t>
                      </a:r>
                      <a:endParaRPr kumimoji="0" lang="en-US" sz="1200" u="none" strike="noStrike" cap="none" normalizeH="0" baseline="0" dirty="0" smtClean="0">
                        <a:ln>
                          <a:noFill/>
                        </a:ln>
                        <a:effectLst/>
                      </a:endParaRPr>
                    </a:p>
                    <a:p>
                      <a:pPr marL="0" marR="0" lvl="0" indent="0" algn="l" defTabSz="457200" rtl="0" eaLnBrk="1" fontAlgn="base" latinLnBrk="0" hangingPunct="1">
                        <a:lnSpc>
                          <a:spcPct val="100000"/>
                        </a:lnSpc>
                        <a:spcBef>
                          <a:spcPct val="0"/>
                        </a:spcBef>
                        <a:spcAft>
                          <a:spcPct val="0"/>
                        </a:spcAft>
                        <a:buClrTx/>
                        <a:buSzTx/>
                        <a:buFontTx/>
                        <a:buNone/>
                        <a:tabLst/>
                      </a:pPr>
                      <a:r>
                        <a:rPr kumimoji="0" lang="en-US" sz="1200" u="none" strike="noStrike" cap="none" normalizeH="0" baseline="0" dirty="0" err="1" smtClean="0">
                          <a:ln>
                            <a:noFill/>
                          </a:ln>
                          <a:effectLst/>
                        </a:rPr>
                        <a:t>FortiOS</a:t>
                      </a:r>
                      <a:r>
                        <a:rPr kumimoji="0" lang="en-US" sz="1200" u="none" strike="noStrike" cap="none" normalizeH="0" baseline="0" dirty="0" smtClean="0">
                          <a:ln>
                            <a:noFill/>
                          </a:ln>
                          <a:effectLst/>
                        </a:rPr>
                        <a:t> 5.0 Wired Controller</a:t>
                      </a:r>
                      <a:endParaRPr kumimoji="0" lang="en-US" sz="1200" b="0" i="0" u="none" strike="noStrike" cap="none" normalizeH="0" baseline="0" dirty="0" smtClean="0">
                        <a:ln>
                          <a:noFill/>
                        </a:ln>
                        <a:solidFill>
                          <a:srgbClr val="131313"/>
                        </a:solidFill>
                        <a:effectLst/>
                        <a:latin typeface="HelveticaNeue Condensed" pitchFamily="34" charset="0"/>
                      </a:endParaRPr>
                    </a:p>
                  </a:txBody>
                  <a:tcPr horzOverflow="overflow"/>
                </a:tc>
              </a:tr>
            </a:tbl>
          </a:graphicData>
        </a:graphic>
      </p:graphicFrame>
      <p:sp>
        <p:nvSpPr>
          <p:cNvPr id="3" name="Title 2"/>
          <p:cNvSpPr>
            <a:spLocks noGrp="1"/>
          </p:cNvSpPr>
          <p:nvPr>
            <p:ph type="title"/>
          </p:nvPr>
        </p:nvSpPr>
        <p:spPr/>
        <p:txBody>
          <a:bodyPr anchor="ctr">
            <a:normAutofit fontScale="90000"/>
          </a:bodyPr>
          <a:lstStyle/>
          <a:p>
            <a:r>
              <a:rPr lang="en-US" dirty="0"/>
              <a:t>FortiSwitch-348B: 48 Port Ethernet Switch for high density </a:t>
            </a:r>
            <a:r>
              <a:rPr lang="en-US" dirty="0" smtClean="0"/>
              <a:t>environments</a:t>
            </a:r>
            <a:endParaRPr lang="en-US" dirty="0"/>
          </a:p>
        </p:txBody>
      </p:sp>
    </p:spTree>
    <p:extLst>
      <p:ext uri="{BB962C8B-B14F-4D97-AF65-F5344CB8AC3E}">
        <p14:creationId xmlns:p14="http://schemas.microsoft.com/office/powerpoint/2010/main" val="1516606459"/>
      </p:ext>
    </p:extLst>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BYOD_Network.png"/>
          <p:cNvPicPr>
            <a:picLocks noChangeAspect="1"/>
          </p:cNvPicPr>
          <p:nvPr/>
        </p:nvPicPr>
        <p:blipFill rotWithShape="1">
          <a:blip r:embed="rId3">
            <a:alphaModFix amt="18000"/>
            <a:extLst>
              <a:ext uri="{28A0092B-C50C-407E-A947-70E740481C1C}">
                <a14:useLocalDpi xmlns:a14="http://schemas.microsoft.com/office/drawing/2010/main" val="0"/>
              </a:ext>
            </a:extLst>
          </a:blip>
          <a:srcRect t="112" r="8098" b="23981"/>
          <a:stretch/>
        </p:blipFill>
        <p:spPr>
          <a:xfrm>
            <a:off x="2841291" y="1019009"/>
            <a:ext cx="6302710" cy="5205803"/>
          </a:xfrm>
          <a:prstGeom prst="rect">
            <a:avLst/>
          </a:prstGeom>
        </p:spPr>
      </p:pic>
      <p:sp>
        <p:nvSpPr>
          <p:cNvPr id="7" name="Text Placeholder 6"/>
          <p:cNvSpPr>
            <a:spLocks noGrp="1"/>
          </p:cNvSpPr>
          <p:nvPr>
            <p:ph type="body" sz="quarter" idx="11"/>
          </p:nvPr>
        </p:nvSpPr>
        <p:spPr>
          <a:xfrm>
            <a:off x="457200" y="1709539"/>
            <a:ext cx="8229600" cy="4236706"/>
          </a:xfrm>
          <a:prstGeom prst="rect">
            <a:avLst/>
          </a:prstGeom>
        </p:spPr>
        <p:txBody>
          <a:bodyPr>
            <a:normAutofit/>
          </a:bodyPr>
          <a:lstStyle/>
          <a:p>
            <a:pPr marL="0" indent="0">
              <a:buNone/>
            </a:pPr>
            <a:r>
              <a:rPr lang="en-US" sz="3200" b="1" dirty="0">
                <a:solidFill>
                  <a:schemeClr val="accent4">
                    <a:lumMod val="40000"/>
                    <a:lumOff val="60000"/>
                  </a:schemeClr>
                </a:solidFill>
              </a:rPr>
              <a:t>Smartphones &amp; </a:t>
            </a:r>
            <a:r>
              <a:rPr lang="en-US" sz="3200" b="1" dirty="0" smtClean="0">
                <a:solidFill>
                  <a:schemeClr val="accent4">
                    <a:lumMod val="40000"/>
                    <a:lumOff val="60000"/>
                  </a:schemeClr>
                </a:solidFill>
              </a:rPr>
              <a:t>Tablets: </a:t>
            </a:r>
            <a:r>
              <a:rPr lang="en-US" sz="3200" b="1" dirty="0">
                <a:solidFill>
                  <a:schemeClr val="bg1"/>
                </a:solidFill>
              </a:rPr>
              <a:t>Changing </a:t>
            </a:r>
            <a:r>
              <a:rPr lang="en-US" sz="3200" b="1" dirty="0" smtClean="0">
                <a:solidFill>
                  <a:schemeClr val="bg1"/>
                </a:solidFill>
              </a:rPr>
              <a:t>Everything</a:t>
            </a:r>
            <a:endParaRPr lang="en-US" sz="3200" b="1" dirty="0">
              <a:solidFill>
                <a:schemeClr val="bg1"/>
              </a:solidFill>
            </a:endParaRPr>
          </a:p>
          <a:p>
            <a:pPr marL="0" indent="0">
              <a:buNone/>
            </a:pPr>
            <a:endParaRPr lang="en-US" sz="3200" b="1" dirty="0" smtClean="0">
              <a:solidFill>
                <a:schemeClr val="bg1"/>
              </a:solidFill>
            </a:endParaRPr>
          </a:p>
          <a:p>
            <a:pPr marL="0" indent="0">
              <a:buNone/>
            </a:pPr>
            <a:r>
              <a:rPr lang="en-US" sz="3200" b="1" dirty="0" smtClean="0">
                <a:solidFill>
                  <a:srgbClr val="FF8080"/>
                </a:solidFill>
              </a:rPr>
              <a:t>Wireless </a:t>
            </a:r>
            <a:r>
              <a:rPr lang="en-US" sz="3200" b="1" dirty="0">
                <a:solidFill>
                  <a:srgbClr val="FF8080"/>
                </a:solidFill>
              </a:rPr>
              <a:t>&amp; Security: </a:t>
            </a:r>
            <a:r>
              <a:rPr lang="en-US" sz="3200" b="1" dirty="0" smtClean="0">
                <a:solidFill>
                  <a:schemeClr val="bg1"/>
                </a:solidFill>
              </a:rPr>
              <a:t>No </a:t>
            </a:r>
            <a:r>
              <a:rPr lang="en-US" sz="3200" b="1" dirty="0">
                <a:solidFill>
                  <a:schemeClr val="bg1"/>
                </a:solidFill>
              </a:rPr>
              <a:t>Longer </a:t>
            </a:r>
            <a:r>
              <a:rPr lang="en-US" sz="3200" b="1" dirty="0" smtClean="0">
                <a:solidFill>
                  <a:schemeClr val="bg1"/>
                </a:solidFill>
              </a:rPr>
              <a:t>Separate</a:t>
            </a:r>
            <a:endParaRPr lang="en-US" sz="3200" b="1" dirty="0">
              <a:solidFill>
                <a:schemeClr val="bg1"/>
              </a:solidFill>
            </a:endParaRPr>
          </a:p>
          <a:p>
            <a:pPr marL="0" indent="0">
              <a:buNone/>
            </a:pPr>
            <a:endParaRPr lang="en-US" sz="3200" b="1" dirty="0" smtClean="0">
              <a:solidFill>
                <a:schemeClr val="bg1"/>
              </a:solidFill>
            </a:endParaRPr>
          </a:p>
          <a:p>
            <a:pPr marL="0" indent="0">
              <a:buNone/>
            </a:pPr>
            <a:r>
              <a:rPr lang="en-US" sz="3200" b="1" dirty="0" smtClean="0">
                <a:solidFill>
                  <a:srgbClr val="FF8080"/>
                </a:solidFill>
              </a:rPr>
              <a:t>Answer: </a:t>
            </a:r>
            <a:r>
              <a:rPr lang="en-US" sz="3200" b="1" dirty="0" smtClean="0">
                <a:solidFill>
                  <a:schemeClr val="bg1"/>
                </a:solidFill>
              </a:rPr>
              <a:t>The </a:t>
            </a:r>
            <a:r>
              <a:rPr lang="en-US" sz="3200" b="1" dirty="0">
                <a:solidFill>
                  <a:schemeClr val="bg1"/>
                </a:solidFill>
              </a:rPr>
              <a:t>Fortinet Secure </a:t>
            </a:r>
            <a:r>
              <a:rPr lang="en-US" sz="3200" b="1" dirty="0" smtClean="0">
                <a:solidFill>
                  <a:schemeClr val="bg1"/>
                </a:solidFill>
              </a:rPr>
              <a:t>WLAN</a:t>
            </a:r>
            <a:endParaRPr lang="en-US" sz="3200" b="1" dirty="0">
              <a:solidFill>
                <a:schemeClr val="bg1"/>
              </a:solidFill>
            </a:endParaRPr>
          </a:p>
        </p:txBody>
      </p:sp>
      <p:sp>
        <p:nvSpPr>
          <p:cNvPr id="4" name="TextBox 3"/>
          <p:cNvSpPr txBox="1"/>
          <p:nvPr/>
        </p:nvSpPr>
        <p:spPr>
          <a:xfrm>
            <a:off x="-1499134" y="4191663"/>
            <a:ext cx="184666" cy="246221"/>
          </a:xfrm>
          <a:prstGeom prst="rect">
            <a:avLst/>
          </a:prstGeom>
          <a:noFill/>
        </p:spPr>
        <p:txBody>
          <a:bodyPr wrap="none" rtlCol="0">
            <a:spAutoFit/>
          </a:bodyPr>
          <a:lstStyle/>
          <a:p>
            <a:endParaRPr lang="en-US" sz="1000" dirty="0" smtClean="0">
              <a:solidFill>
                <a:srgbClr val="404040"/>
              </a:solidFill>
              <a:latin typeface="Helvetica 55 Roman"/>
              <a:cs typeface="Helvetica 55 Roman"/>
            </a:endParaRPr>
          </a:p>
        </p:txBody>
      </p:sp>
      <p:sp>
        <p:nvSpPr>
          <p:cNvPr id="9" name="Title 1"/>
          <p:cNvSpPr txBox="1">
            <a:spLocks/>
          </p:cNvSpPr>
          <p:nvPr/>
        </p:nvSpPr>
        <p:spPr>
          <a:xfrm>
            <a:off x="57294" y="1026179"/>
            <a:ext cx="8229600" cy="565150"/>
          </a:xfrm>
          <a:prstGeom prst="rect">
            <a:avLst/>
          </a:prstGeom>
        </p:spPr>
        <p:txBody>
          <a:bodyPr/>
          <a:lstStyle>
            <a:lvl1pPr marL="0" marR="0" indent="0" algn="l" defTabSz="914400" rtl="0" eaLnBrk="1" fontAlgn="base" latinLnBrk="0" hangingPunct="1">
              <a:lnSpc>
                <a:spcPct val="100000"/>
              </a:lnSpc>
              <a:spcBef>
                <a:spcPct val="0"/>
              </a:spcBef>
              <a:spcAft>
                <a:spcPct val="0"/>
              </a:spcAft>
              <a:buClrTx/>
              <a:buSzTx/>
              <a:buFontTx/>
              <a:buNone/>
              <a:tabLst/>
              <a:defRPr sz="2400" b="0" i="0">
                <a:solidFill>
                  <a:srgbClr val="1B232A"/>
                </a:solidFill>
                <a:latin typeface="Arial"/>
                <a:ea typeface="+mj-ea"/>
                <a:cs typeface="Arial"/>
              </a:defRPr>
            </a:lvl1pPr>
            <a:lvl2pPr algn="l" rtl="0" eaLnBrk="1" fontAlgn="base" hangingPunct="1">
              <a:spcBef>
                <a:spcPct val="0"/>
              </a:spcBef>
              <a:spcAft>
                <a:spcPct val="0"/>
              </a:spcAft>
              <a:defRPr sz="2700" b="1">
                <a:solidFill>
                  <a:schemeClr val="tx1"/>
                </a:solidFill>
                <a:latin typeface="Arial" charset="0"/>
                <a:ea typeface="Arial" charset="0"/>
                <a:cs typeface="Arial" charset="0"/>
              </a:defRPr>
            </a:lvl2pPr>
            <a:lvl3pPr algn="l" rtl="0" eaLnBrk="1" fontAlgn="base" hangingPunct="1">
              <a:spcBef>
                <a:spcPct val="0"/>
              </a:spcBef>
              <a:spcAft>
                <a:spcPct val="0"/>
              </a:spcAft>
              <a:defRPr sz="2700" b="1">
                <a:solidFill>
                  <a:schemeClr val="tx1"/>
                </a:solidFill>
                <a:latin typeface="Arial" charset="0"/>
                <a:ea typeface="Arial" charset="0"/>
                <a:cs typeface="Arial" charset="0"/>
              </a:defRPr>
            </a:lvl3pPr>
            <a:lvl4pPr algn="l" rtl="0" eaLnBrk="1" fontAlgn="base" hangingPunct="1">
              <a:spcBef>
                <a:spcPct val="0"/>
              </a:spcBef>
              <a:spcAft>
                <a:spcPct val="0"/>
              </a:spcAft>
              <a:defRPr sz="2700" b="1">
                <a:solidFill>
                  <a:schemeClr val="tx1"/>
                </a:solidFill>
                <a:latin typeface="Arial" charset="0"/>
                <a:ea typeface="Arial" charset="0"/>
                <a:cs typeface="Arial" charset="0"/>
              </a:defRPr>
            </a:lvl4pPr>
            <a:lvl5pPr algn="l" rtl="0" eaLnBrk="1" fontAlgn="base" hangingPunct="1">
              <a:spcBef>
                <a:spcPct val="0"/>
              </a:spcBef>
              <a:spcAft>
                <a:spcPct val="0"/>
              </a:spcAft>
              <a:defRPr sz="2700" b="1">
                <a:solidFill>
                  <a:schemeClr val="tx1"/>
                </a:solidFill>
                <a:latin typeface="Arial" charset="0"/>
                <a:ea typeface="Arial" charset="0"/>
                <a:cs typeface="Arial" charset="0"/>
              </a:defRPr>
            </a:lvl5pPr>
            <a:lvl6pPr marL="457200" algn="l" rtl="0" eaLnBrk="1" fontAlgn="base" hangingPunct="1">
              <a:spcBef>
                <a:spcPct val="0"/>
              </a:spcBef>
              <a:spcAft>
                <a:spcPct val="0"/>
              </a:spcAft>
              <a:defRPr sz="2700" b="1">
                <a:solidFill>
                  <a:schemeClr val="tx1"/>
                </a:solidFill>
                <a:latin typeface="Arial" charset="0"/>
                <a:ea typeface="Arial" charset="0"/>
                <a:cs typeface="Arial" charset="0"/>
              </a:defRPr>
            </a:lvl6pPr>
            <a:lvl7pPr marL="914400" algn="l" rtl="0" eaLnBrk="1" fontAlgn="base" hangingPunct="1">
              <a:spcBef>
                <a:spcPct val="0"/>
              </a:spcBef>
              <a:spcAft>
                <a:spcPct val="0"/>
              </a:spcAft>
              <a:defRPr sz="2700" b="1">
                <a:solidFill>
                  <a:schemeClr val="tx1"/>
                </a:solidFill>
                <a:latin typeface="Arial" charset="0"/>
                <a:ea typeface="Arial" charset="0"/>
                <a:cs typeface="Arial" charset="0"/>
              </a:defRPr>
            </a:lvl7pPr>
            <a:lvl8pPr marL="1371600" algn="l" rtl="0" eaLnBrk="1" fontAlgn="base" hangingPunct="1">
              <a:spcBef>
                <a:spcPct val="0"/>
              </a:spcBef>
              <a:spcAft>
                <a:spcPct val="0"/>
              </a:spcAft>
              <a:defRPr sz="2700" b="1">
                <a:solidFill>
                  <a:schemeClr val="tx1"/>
                </a:solidFill>
                <a:latin typeface="Arial" charset="0"/>
                <a:ea typeface="Arial" charset="0"/>
                <a:cs typeface="Arial" charset="0"/>
              </a:defRPr>
            </a:lvl8pPr>
            <a:lvl9pPr marL="1828800" algn="l" rtl="0" eaLnBrk="1" fontAlgn="base" hangingPunct="1">
              <a:spcBef>
                <a:spcPct val="0"/>
              </a:spcBef>
              <a:spcAft>
                <a:spcPct val="0"/>
              </a:spcAft>
              <a:defRPr sz="2700" b="1">
                <a:solidFill>
                  <a:schemeClr val="tx1"/>
                </a:solidFill>
                <a:latin typeface="Arial" charset="0"/>
                <a:ea typeface="Arial" charset="0"/>
                <a:cs typeface="Arial" charset="0"/>
              </a:defRPr>
            </a:lvl9pPr>
          </a:lstStyle>
          <a:p>
            <a:endParaRPr lang="en-US" b="1" dirty="0"/>
          </a:p>
        </p:txBody>
      </p:sp>
      <p:sp>
        <p:nvSpPr>
          <p:cNvPr id="3" name="Title 2"/>
          <p:cNvSpPr>
            <a:spLocks noGrp="1"/>
          </p:cNvSpPr>
          <p:nvPr>
            <p:ph type="title"/>
          </p:nvPr>
        </p:nvSpPr>
        <p:spPr/>
        <p:txBody>
          <a:bodyPr anchor="ctr"/>
          <a:lstStyle/>
          <a:p>
            <a:r>
              <a:rPr lang="en-US" dirty="0"/>
              <a:t>The New Frontier of Secure WLAN</a:t>
            </a:r>
          </a:p>
        </p:txBody>
      </p:sp>
    </p:spTree>
    <p:extLst>
      <p:ext uri="{BB962C8B-B14F-4D97-AF65-F5344CB8AC3E}">
        <p14:creationId xmlns:p14="http://schemas.microsoft.com/office/powerpoint/2010/main" val="3321779715"/>
      </p:ext>
    </p:extLst>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Rounded Rectangle 26"/>
          <p:cNvSpPr/>
          <p:nvPr/>
        </p:nvSpPr>
        <p:spPr bwMode="auto">
          <a:xfrm>
            <a:off x="4048015" y="3978384"/>
            <a:ext cx="4980646" cy="2100272"/>
          </a:xfrm>
          <a:prstGeom prst="roundRect">
            <a:avLst>
              <a:gd name="adj" fmla="val 7942"/>
            </a:avLst>
          </a:prstGeom>
          <a:solidFill>
            <a:schemeClr val="bg1">
              <a:lumMod val="85000"/>
            </a:schemeClr>
          </a:solidFill>
          <a:ln w="38100" cap="flat" cmpd="sng" algn="ctr">
            <a:solidFill>
              <a:srgbClr val="FFFFFF"/>
            </a:solidFill>
            <a:prstDash val="solid"/>
            <a:round/>
            <a:headEnd type="none" w="med" len="med"/>
            <a:tailEnd type="none" w="med" len="med"/>
          </a:ln>
          <a:effectLst>
            <a:outerShdw blurRad="254000" dist="38100" dir="2700000" algn="tl" rotWithShape="0">
              <a:srgbClr val="000000">
                <a:alpha val="43000"/>
              </a:srgbClr>
            </a:outerShdw>
          </a:effectLst>
        </p:spPr>
        <p:txBody>
          <a:bodyPr vert="horz" wrap="square" lIns="91440" tIns="45720" rIns="91440" bIns="45720" numCol="1" rtlCol="0" anchor="t" anchorCtr="0" compatLnSpc="1">
            <a:prstTxWarp prst="textNoShape">
              <a:avLst/>
            </a:prstTxWarp>
          </a:bodyPr>
          <a:lstStyle/>
          <a:p>
            <a:pPr>
              <a:buClr>
                <a:schemeClr val="accent2"/>
              </a:buClr>
            </a:pPr>
            <a:endParaRPr kumimoji="0" lang="en-US" b="0" i="0" u="none" strike="noStrike" cap="none" normalizeH="0" baseline="0" dirty="0">
              <a:ln>
                <a:noFill/>
              </a:ln>
              <a:solidFill>
                <a:srgbClr val="FFFFFF"/>
              </a:solidFill>
              <a:effectLst/>
              <a:latin typeface="Arial" charset="0"/>
              <a:ea typeface="ＭＳ Ｐゴシック" charset="-128"/>
              <a:cs typeface="ＭＳ Ｐゴシック" charset="-128"/>
            </a:endParaRPr>
          </a:p>
        </p:txBody>
      </p:sp>
      <p:sp>
        <p:nvSpPr>
          <p:cNvPr id="29" name="Rectangle 28"/>
          <p:cNvSpPr/>
          <p:nvPr/>
        </p:nvSpPr>
        <p:spPr>
          <a:xfrm>
            <a:off x="4205111" y="4079165"/>
            <a:ext cx="4605275" cy="1790234"/>
          </a:xfrm>
          <a:prstGeom prst="rect">
            <a:avLst/>
          </a:prstGeom>
        </p:spPr>
        <p:txBody>
          <a:bodyPr wrap="square">
            <a:spAutoFit/>
          </a:bodyPr>
          <a:lstStyle/>
          <a:p>
            <a:pPr marL="0" indent="0">
              <a:lnSpc>
                <a:spcPct val="90000"/>
              </a:lnSpc>
              <a:spcBef>
                <a:spcPts val="800"/>
              </a:spcBef>
              <a:buNone/>
            </a:pPr>
            <a:r>
              <a:rPr lang="en-US" sz="2000" b="1" dirty="0"/>
              <a:t>Primary </a:t>
            </a:r>
            <a:r>
              <a:rPr lang="en-US" sz="2000" b="1" dirty="0" smtClean="0"/>
              <a:t>Benefits:</a:t>
            </a:r>
          </a:p>
          <a:p>
            <a:pPr marL="285750" indent="-285750">
              <a:lnSpc>
                <a:spcPct val="90000"/>
              </a:lnSpc>
              <a:spcBef>
                <a:spcPts val="800"/>
              </a:spcBef>
              <a:buClr>
                <a:schemeClr val="accent3"/>
              </a:buClr>
              <a:buFont typeface="Lucida Grande"/>
              <a:buChar char="✓"/>
            </a:pPr>
            <a:r>
              <a:rPr lang="en-US" sz="2000" dirty="0" smtClean="0">
                <a:latin typeface="+mj-lt"/>
                <a:cs typeface="Arial Narrow"/>
              </a:rPr>
              <a:t>Small form factor ideal for remote environments</a:t>
            </a:r>
            <a:endParaRPr lang="en-US" sz="2000" dirty="0">
              <a:latin typeface="+mj-lt"/>
              <a:cs typeface="Arial Narrow"/>
            </a:endParaRPr>
          </a:p>
          <a:p>
            <a:pPr marL="285750" indent="-285750">
              <a:lnSpc>
                <a:spcPct val="90000"/>
              </a:lnSpc>
              <a:spcBef>
                <a:spcPts val="800"/>
              </a:spcBef>
              <a:buClr>
                <a:schemeClr val="accent3"/>
              </a:buClr>
              <a:buFont typeface="Lucida Grande"/>
              <a:buChar char="✓"/>
            </a:pPr>
            <a:r>
              <a:rPr lang="en-US" sz="2000" dirty="0" smtClean="0">
                <a:latin typeface="+mj-lt"/>
                <a:cs typeface="Arial Narrow"/>
              </a:rPr>
              <a:t>Low cost for price-sensitive locations </a:t>
            </a:r>
            <a:endParaRPr lang="en-US" sz="2000" dirty="0">
              <a:latin typeface="+mj-lt"/>
              <a:cs typeface="Arial Narrow"/>
            </a:endParaRPr>
          </a:p>
          <a:p>
            <a:pPr marL="285750" indent="-285750">
              <a:lnSpc>
                <a:spcPct val="90000"/>
              </a:lnSpc>
              <a:spcBef>
                <a:spcPts val="800"/>
              </a:spcBef>
              <a:buClr>
                <a:schemeClr val="accent3"/>
              </a:buClr>
              <a:buFont typeface="Lucida Grande"/>
              <a:buChar char="✓"/>
            </a:pPr>
            <a:r>
              <a:rPr lang="en-US" sz="2000" dirty="0" smtClean="0">
                <a:cs typeface="Arial Narrow"/>
              </a:rPr>
              <a:t>Easy to deploy and manage</a:t>
            </a:r>
            <a:endParaRPr lang="en-US" sz="2000" dirty="0">
              <a:cs typeface="Arial Narrow"/>
            </a:endParaRPr>
          </a:p>
        </p:txBody>
      </p:sp>
      <p:sp>
        <p:nvSpPr>
          <p:cNvPr id="30" name="Rectangle 29"/>
          <p:cNvSpPr/>
          <p:nvPr/>
        </p:nvSpPr>
        <p:spPr>
          <a:xfrm>
            <a:off x="2063280" y="5553881"/>
            <a:ext cx="1212714" cy="523220"/>
          </a:xfrm>
          <a:prstGeom prst="rect">
            <a:avLst/>
          </a:prstGeom>
        </p:spPr>
        <p:txBody>
          <a:bodyPr wrap="square">
            <a:spAutoFit/>
          </a:bodyPr>
          <a:lstStyle/>
          <a:p>
            <a:r>
              <a:rPr lang="en-US" sz="1400" b="1" dirty="0" smtClean="0">
                <a:ea typeface="Helvetica 55 Roman" charset="0"/>
                <a:cs typeface="Arial Narrow"/>
              </a:rPr>
              <a:t>FSW-28C</a:t>
            </a:r>
            <a:endParaRPr lang="en-US" sz="1400" b="1" dirty="0">
              <a:cs typeface="Arial Narrow"/>
            </a:endParaRPr>
          </a:p>
          <a:p>
            <a:endParaRPr lang="en-US" sz="1400" b="1" dirty="0" smtClean="0">
              <a:latin typeface="+mn-lt"/>
              <a:ea typeface="Helvetica 55 Roman" charset="0"/>
              <a:cs typeface="Arial Narrow"/>
            </a:endParaRPr>
          </a:p>
        </p:txBody>
      </p:sp>
      <p:pic>
        <p:nvPicPr>
          <p:cNvPr id="31" name="Picture 30" descr="Fortinet_Grid-Icon_PMS485.png"/>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1424739" y="5826203"/>
            <a:ext cx="213020" cy="151969"/>
          </a:xfrm>
          <a:prstGeom prst="rect">
            <a:avLst/>
          </a:prstGeom>
        </p:spPr>
      </p:pic>
      <p:pic>
        <p:nvPicPr>
          <p:cNvPr id="32" name="Picture 31" descr="FortiSwitch_Icon_Ft.png"/>
          <p:cNvPicPr>
            <a:picLocks noChangeAspect="1"/>
          </p:cNvPicPr>
          <p:nvPr/>
        </p:nvPicPr>
        <p:blipFill>
          <a:blip r:embed="rId3"/>
          <a:stretch>
            <a:fillRect/>
          </a:stretch>
        </p:blipFill>
        <p:spPr>
          <a:xfrm>
            <a:off x="551696" y="1322218"/>
            <a:ext cx="1584826" cy="1284256"/>
          </a:xfrm>
          <a:prstGeom prst="rect">
            <a:avLst/>
          </a:prstGeom>
        </p:spPr>
      </p:pic>
      <p:pic>
        <p:nvPicPr>
          <p:cNvPr id="13" name="Picture 2" descr="http://172.30.0.209/Hardware/PRD/showimage.php?product=FortiAP-110C&amp;picid=4"/>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396309" y="4426228"/>
            <a:ext cx="3257549" cy="1447800"/>
          </a:xfrm>
          <a:prstGeom prst="rect">
            <a:avLst/>
          </a:prstGeom>
          <a:ln>
            <a:noFill/>
          </a:ln>
          <a:effectLst>
            <a:softEdge rad="112500"/>
          </a:effectLst>
        </p:spPr>
      </p:pic>
      <p:pic>
        <p:nvPicPr>
          <p:cNvPr id="14" name="Picture 13" descr="Cloud-Blue.pn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2482078" y="2523283"/>
            <a:ext cx="1258888" cy="839788"/>
          </a:xfrm>
          <a:prstGeom prst="rect">
            <a:avLst/>
          </a:prstGeom>
          <a:noFill/>
          <a:ln>
            <a:noFill/>
          </a:ln>
          <a:effectLst>
            <a:outerShdw blurRad="152400" dist="114300" dir="5400000" sx="89999" sy="-19000" rotWithShape="0">
              <a:srgbClr val="000000">
                <a:alpha val="20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23" descr="FortiGate_Icon_1U_Lt.png"/>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2469579" y="2951152"/>
            <a:ext cx="1089954" cy="6816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Picture 15" descr="Cloud-Silver.png"/>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427531" y="3590264"/>
            <a:ext cx="1258888" cy="846138"/>
          </a:xfrm>
          <a:prstGeom prst="rect">
            <a:avLst/>
          </a:prstGeom>
          <a:noFill/>
          <a:ln>
            <a:noFill/>
          </a:ln>
          <a:effectLst>
            <a:outerShdw blurRad="152400" dist="114300" dir="5400000" sx="89999" sy="-19000" rotWithShape="0">
              <a:srgbClr val="000000">
                <a:alpha val="20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 name="Picture 16" descr="Cloud-Silver.png"/>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223845" y="3386558"/>
            <a:ext cx="1258888" cy="846138"/>
          </a:xfrm>
          <a:prstGeom prst="rect">
            <a:avLst/>
          </a:prstGeom>
          <a:noFill/>
          <a:ln>
            <a:noFill/>
          </a:ln>
          <a:effectLst>
            <a:outerShdw blurRad="152400" dist="114300" dir="5400000" sx="89999" sy="-19000" rotWithShape="0">
              <a:srgbClr val="000000">
                <a:alpha val="20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 name="Picture 19" descr="Workstation_Rt.png"/>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489724" y="3821460"/>
            <a:ext cx="505088" cy="654130"/>
          </a:xfrm>
          <a:prstGeom prst="rect">
            <a:avLst/>
          </a:prstGeom>
          <a:noFill/>
          <a:ln>
            <a:noFill/>
          </a:ln>
          <a:effectLst>
            <a:outerShdw blurRad="50800" dist="26940" dir="5400000" rotWithShape="0">
              <a:srgbClr val="000000">
                <a:alpha val="29999"/>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 name="Picture 20" descr="Workstation_Rt.png"/>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950733" y="3843288"/>
            <a:ext cx="505088" cy="654130"/>
          </a:xfrm>
          <a:prstGeom prst="rect">
            <a:avLst/>
          </a:prstGeom>
          <a:noFill/>
          <a:ln>
            <a:noFill/>
          </a:ln>
          <a:effectLst>
            <a:outerShdw blurRad="50800" dist="26940" dir="5400000" rotWithShape="0">
              <a:srgbClr val="000000">
                <a:alpha val="29999"/>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 name="Picture 22" descr="WAN_Link_Icon_Lt.png"/>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rot="944225">
            <a:off x="1573298" y="3154889"/>
            <a:ext cx="973304" cy="820398"/>
          </a:xfrm>
          <a:prstGeom prst="rect">
            <a:avLst/>
          </a:prstGeom>
          <a:noFill/>
          <a:ln>
            <a:noFill/>
          </a:ln>
          <a:effectLst>
            <a:outerShdw blurRad="76200" sy="23000" kx="1199993" algn="br" rotWithShape="0">
              <a:srgbClr val="000000">
                <a:alpha val="14999"/>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 name="Picture 31" descr="2U_Lt-s.png"/>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1028997" y="3573454"/>
            <a:ext cx="746083" cy="492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5" name="Picture 34" descr="Workstation_Rt.png"/>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119864" y="3202297"/>
            <a:ext cx="505088" cy="654130"/>
          </a:xfrm>
          <a:prstGeom prst="rect">
            <a:avLst/>
          </a:prstGeom>
          <a:noFill/>
          <a:ln>
            <a:noFill/>
          </a:ln>
          <a:effectLst>
            <a:outerShdw blurRad="50800" dist="26940" dir="5400000" rotWithShape="0">
              <a:srgbClr val="000000">
                <a:alpha val="29999"/>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6" name="Picture 35" descr="Workstation_Rt.png"/>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580873" y="3224125"/>
            <a:ext cx="505088" cy="654130"/>
          </a:xfrm>
          <a:prstGeom prst="rect">
            <a:avLst/>
          </a:prstGeom>
          <a:noFill/>
          <a:ln>
            <a:noFill/>
          </a:ln>
          <a:effectLst>
            <a:outerShdw blurRad="50800" dist="26940" dir="5400000" rotWithShape="0">
              <a:srgbClr val="000000">
                <a:alpha val="29999"/>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22" name="Group 109"/>
          <p:cNvGraphicFramePr>
            <a:graphicFrameLocks noGrp="1"/>
          </p:cNvGraphicFramePr>
          <p:nvPr>
            <p:extLst>
              <p:ext uri="{D42A27DB-BD31-4B8C-83A1-F6EECF244321}">
                <p14:modId xmlns:p14="http://schemas.microsoft.com/office/powerpoint/2010/main" val="36533204"/>
              </p:ext>
            </p:extLst>
          </p:nvPr>
        </p:nvGraphicFramePr>
        <p:xfrm>
          <a:off x="3909113" y="1408806"/>
          <a:ext cx="5069939" cy="2118637"/>
        </p:xfrm>
        <a:graphic>
          <a:graphicData uri="http://schemas.openxmlformats.org/drawingml/2006/table">
            <a:tbl>
              <a:tblPr firstRow="1" firstCol="1" bandRow="1">
                <a:effectLst>
                  <a:outerShdw blurRad="254000" dist="38100" dir="2700000" algn="tl" rotWithShape="0">
                    <a:srgbClr val="000000">
                      <a:alpha val="43000"/>
                    </a:srgbClr>
                  </a:outerShdw>
                </a:effectLst>
                <a:tableStyleId>{073A0DAA-6AF3-43AB-8588-CEC1D06C72B9}</a:tableStyleId>
              </a:tblPr>
              <a:tblGrid>
                <a:gridCol w="1356745"/>
                <a:gridCol w="3713194"/>
              </a:tblGrid>
              <a:tr h="325712">
                <a:tc gridSpan="2">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1200" u="none" strike="noStrike" cap="none" normalizeH="0" baseline="0" dirty="0" smtClean="0">
                          <a:ln>
                            <a:noFill/>
                          </a:ln>
                          <a:effectLst/>
                        </a:rPr>
                        <a:t>Specifications</a:t>
                      </a:r>
                      <a:endParaRPr kumimoji="0" lang="en-US" sz="1200" b="1" i="0" u="none" strike="noStrike" cap="none" normalizeH="0" baseline="0" dirty="0" smtClean="0">
                        <a:ln>
                          <a:noFill/>
                        </a:ln>
                        <a:solidFill>
                          <a:srgbClr val="FFFFFF"/>
                        </a:solidFill>
                        <a:effectLst/>
                        <a:latin typeface="HelveticaNeue Condensed" pitchFamily="34" charset="0"/>
                      </a:endParaRPr>
                    </a:p>
                  </a:txBody>
                  <a:tcPr horzOverflow="overflow"/>
                </a:tc>
                <a:tc hMerge="1">
                  <a:txBody>
                    <a:bodyPr/>
                    <a:lstStyle/>
                    <a:p>
                      <a:endParaRPr lang="en-US"/>
                    </a:p>
                  </a:txBody>
                  <a:tcPr/>
                </a:tc>
              </a:tr>
              <a:tr h="759995">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1200" u="none" strike="noStrike" cap="none" normalizeH="0" baseline="0" dirty="0" smtClean="0">
                          <a:ln>
                            <a:noFill/>
                          </a:ln>
                          <a:effectLst/>
                        </a:rPr>
                        <a:t>Interfaces</a:t>
                      </a:r>
                      <a:endParaRPr kumimoji="0" lang="en-US" sz="1200" b="1" i="0" u="none" strike="noStrike" cap="none" normalizeH="0" baseline="0" dirty="0" smtClean="0">
                        <a:ln>
                          <a:noFill/>
                        </a:ln>
                        <a:solidFill>
                          <a:srgbClr val="FFFFFF"/>
                        </a:solidFill>
                        <a:effectLst/>
                        <a:latin typeface="HelveticaNeue Condensed" pitchFamily="34" charset="0"/>
                      </a:endParaRPr>
                    </a:p>
                  </a:txBody>
                  <a:tcPr horzOverflow="overflow">
                    <a:solidFill>
                      <a:srgbClr val="465B6D"/>
                    </a:solid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defRPr/>
                      </a:pPr>
                      <a:r>
                        <a:rPr kumimoji="0" lang="fr-FR" sz="1200" u="none" strike="noStrike" cap="none" normalizeH="0" baseline="0" dirty="0" smtClean="0">
                          <a:ln>
                            <a:noFill/>
                          </a:ln>
                          <a:effectLst/>
                        </a:rPr>
                        <a:t>1x WAN </a:t>
                      </a:r>
                      <a:r>
                        <a:rPr lang="en-US" sz="1200" kern="1200" dirty="0" smtClean="0"/>
                        <a:t>GE</a:t>
                      </a:r>
                      <a:r>
                        <a:rPr lang="fr-FR" sz="1200" kern="1200" dirty="0" smtClean="0"/>
                        <a:t> </a:t>
                      </a:r>
                      <a:r>
                        <a:rPr lang="en-US" sz="1200" kern="1200" dirty="0" smtClean="0"/>
                        <a:t>RJ45</a:t>
                      </a:r>
                      <a:r>
                        <a:rPr lang="fr-FR" sz="1200" kern="1200" dirty="0" smtClean="0"/>
                        <a:t> </a:t>
                      </a:r>
                      <a:endParaRPr kumimoji="0" lang="fr-FR" sz="1200" u="none" strike="noStrike" cap="none" normalizeH="0" baseline="0" dirty="0" smtClean="0">
                        <a:ln>
                          <a:noFill/>
                        </a:ln>
                        <a:effectLst/>
                      </a:endParaRPr>
                    </a:p>
                    <a:p>
                      <a:pPr marL="0" marR="0" lvl="0" indent="0" algn="l" defTabSz="457200" rtl="0" eaLnBrk="1" fontAlgn="base" latinLnBrk="0" hangingPunct="1">
                        <a:lnSpc>
                          <a:spcPct val="100000"/>
                        </a:lnSpc>
                        <a:spcBef>
                          <a:spcPct val="0"/>
                        </a:spcBef>
                        <a:spcAft>
                          <a:spcPct val="0"/>
                        </a:spcAft>
                        <a:buClrTx/>
                        <a:buSzTx/>
                        <a:buFontTx/>
                        <a:buNone/>
                        <a:tabLst/>
                        <a:defRPr/>
                      </a:pPr>
                      <a:r>
                        <a:rPr kumimoji="0" lang="fr-FR" sz="1200" u="none" strike="noStrike" cap="none" normalizeH="0" baseline="0" dirty="0" smtClean="0">
                          <a:ln>
                            <a:noFill/>
                          </a:ln>
                          <a:effectLst/>
                        </a:rPr>
                        <a:t>1x PoE receiver WAN</a:t>
                      </a:r>
                    </a:p>
                    <a:p>
                      <a:pPr marL="0" marR="0" lvl="0" indent="0" algn="l" defTabSz="457200" rtl="0" eaLnBrk="1" fontAlgn="base" latinLnBrk="0" hangingPunct="1">
                        <a:lnSpc>
                          <a:spcPct val="100000"/>
                        </a:lnSpc>
                        <a:spcBef>
                          <a:spcPct val="0"/>
                        </a:spcBef>
                        <a:spcAft>
                          <a:spcPct val="0"/>
                        </a:spcAft>
                        <a:buClrTx/>
                        <a:buSzTx/>
                        <a:buFontTx/>
                        <a:buNone/>
                        <a:tabLst/>
                        <a:defRPr/>
                      </a:pPr>
                      <a:r>
                        <a:rPr kumimoji="0" lang="fr-FR" sz="1200" u="none" strike="noStrike" cap="none" normalizeH="0" baseline="0" dirty="0" smtClean="0">
                          <a:ln>
                            <a:noFill/>
                          </a:ln>
                          <a:effectLst/>
                        </a:rPr>
                        <a:t>8x </a:t>
                      </a:r>
                      <a:r>
                        <a:rPr lang="en-US" sz="1200" kern="1200" dirty="0" smtClean="0"/>
                        <a:t>GE</a:t>
                      </a:r>
                      <a:r>
                        <a:rPr lang="fr-FR" sz="1200" kern="1200" dirty="0" smtClean="0"/>
                        <a:t> </a:t>
                      </a:r>
                      <a:r>
                        <a:rPr lang="en-US" sz="1200" kern="1200" dirty="0" smtClean="0"/>
                        <a:t>RJ45</a:t>
                      </a:r>
                      <a:r>
                        <a:rPr lang="fr-FR" sz="1200" kern="1200" dirty="0" smtClean="0"/>
                        <a:t> </a:t>
                      </a:r>
                      <a:r>
                        <a:rPr kumimoji="0" lang="en-US" sz="1200" u="none" strike="noStrike" cap="none" normalizeH="0" baseline="0" dirty="0" smtClean="0">
                          <a:ln>
                            <a:noFill/>
                          </a:ln>
                          <a:effectLst/>
                        </a:rPr>
                        <a:t>RJ45</a:t>
                      </a:r>
                      <a:endParaRPr kumimoji="0" lang="fr-FR" sz="1200" u="none" strike="noStrike" cap="none" normalizeH="0" baseline="0" dirty="0" smtClean="0">
                        <a:ln>
                          <a:noFill/>
                        </a:ln>
                        <a:effectLst/>
                      </a:endParaRPr>
                    </a:p>
                  </a:txBody>
                  <a:tcPr horzOverflow="overflow"/>
                </a:tc>
              </a:tr>
              <a:tr h="380752">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1200" u="none" strike="noStrike" cap="none" normalizeH="0" baseline="0" dirty="0" smtClean="0">
                          <a:ln>
                            <a:noFill/>
                          </a:ln>
                          <a:effectLst/>
                        </a:rPr>
                        <a:t>Form Factor</a:t>
                      </a:r>
                      <a:endParaRPr kumimoji="0" lang="en-US" sz="1200" b="1" i="0" u="none" strike="noStrike" cap="none" normalizeH="0" baseline="0" dirty="0" smtClean="0">
                        <a:ln>
                          <a:noFill/>
                        </a:ln>
                        <a:solidFill>
                          <a:srgbClr val="FFFFFF"/>
                        </a:solidFill>
                        <a:effectLst/>
                        <a:latin typeface="HelveticaNeue Condensed" pitchFamily="34" charset="0"/>
                      </a:endParaRPr>
                    </a:p>
                  </a:txBody>
                  <a:tcPr horzOverflow="overflow">
                    <a:solidFill>
                      <a:srgbClr val="465B6D"/>
                    </a:solid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1200" u="none" strike="noStrike" cap="none" normalizeH="0" baseline="0" dirty="0" smtClean="0">
                          <a:ln>
                            <a:noFill/>
                          </a:ln>
                          <a:effectLst/>
                        </a:rPr>
                        <a:t>Desktop</a:t>
                      </a:r>
                      <a:endParaRPr kumimoji="0" lang="en-US" sz="1200" b="0" i="0" u="none" strike="noStrike" cap="none" normalizeH="0" baseline="0" dirty="0" smtClean="0">
                        <a:ln>
                          <a:noFill/>
                        </a:ln>
                        <a:solidFill>
                          <a:srgbClr val="131313"/>
                        </a:solidFill>
                        <a:effectLst/>
                        <a:latin typeface="HelveticaNeue Condensed" pitchFamily="34" charset="0"/>
                      </a:endParaRPr>
                    </a:p>
                  </a:txBody>
                  <a:tcPr horzOverflow="overflow"/>
                </a:tc>
              </a:tr>
              <a:tr h="326089">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1200" u="none" strike="noStrike" cap="none" normalizeH="0" baseline="0" dirty="0" smtClean="0">
                          <a:ln>
                            <a:noFill/>
                          </a:ln>
                          <a:effectLst/>
                        </a:rPr>
                        <a:t>Power Supply</a:t>
                      </a:r>
                      <a:endParaRPr kumimoji="0" lang="en-US" sz="1200" b="1" i="0" u="none" strike="noStrike" cap="none" normalizeH="0" baseline="0" dirty="0" smtClean="0">
                        <a:ln>
                          <a:noFill/>
                        </a:ln>
                        <a:solidFill>
                          <a:srgbClr val="FFFFFF"/>
                        </a:solidFill>
                        <a:effectLst/>
                        <a:latin typeface="HelveticaNeue Condensed" pitchFamily="34" charset="0"/>
                      </a:endParaRPr>
                    </a:p>
                  </a:txBody>
                  <a:tcPr horzOverflow="overflow">
                    <a:solidFill>
                      <a:srgbClr val="465B6D"/>
                    </a:solid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1200" u="none" strike="noStrike" cap="none" normalizeH="0" baseline="0" dirty="0" smtClean="0">
                          <a:ln>
                            <a:noFill/>
                          </a:ln>
                          <a:effectLst/>
                        </a:rPr>
                        <a:t>AC power supply</a:t>
                      </a:r>
                      <a:endParaRPr kumimoji="0" lang="en-US" sz="1200" b="0" i="0" u="none" strike="noStrike" cap="none" normalizeH="0" baseline="0" dirty="0" smtClean="0">
                        <a:ln>
                          <a:noFill/>
                        </a:ln>
                        <a:solidFill>
                          <a:srgbClr val="131313"/>
                        </a:solidFill>
                        <a:effectLst/>
                        <a:latin typeface="HelveticaNeue Condensed" pitchFamily="34" charset="0"/>
                      </a:endParaRPr>
                    </a:p>
                  </a:txBody>
                  <a:tcPr horzOverflow="overflow"/>
                </a:tc>
              </a:tr>
              <a:tr h="326089">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1200" u="none" strike="noStrike" cap="none" normalizeH="0" baseline="0" dirty="0" smtClean="0">
                          <a:ln>
                            <a:noFill/>
                          </a:ln>
                          <a:effectLst/>
                        </a:rPr>
                        <a:t>Management</a:t>
                      </a:r>
                      <a:endParaRPr kumimoji="0" lang="en-US" sz="1200" b="1" i="0" u="none" strike="noStrike" cap="none" normalizeH="0" baseline="0" dirty="0" smtClean="0">
                        <a:ln>
                          <a:noFill/>
                        </a:ln>
                        <a:solidFill>
                          <a:srgbClr val="FFFFFF"/>
                        </a:solidFill>
                        <a:effectLst/>
                        <a:latin typeface="HelveticaNeue Condensed" pitchFamily="34" charset="0"/>
                      </a:endParaRPr>
                    </a:p>
                  </a:txBody>
                  <a:tcPr horzOverflow="overflow">
                    <a:solidFill>
                      <a:srgbClr val="465B6D"/>
                    </a:solid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1200" u="none" strike="noStrike" cap="none" normalizeH="0" baseline="0" dirty="0" err="1" smtClean="0">
                          <a:ln>
                            <a:noFill/>
                          </a:ln>
                          <a:effectLst/>
                        </a:rPr>
                        <a:t>FortiOS</a:t>
                      </a:r>
                      <a:r>
                        <a:rPr kumimoji="0" lang="en-US" sz="1200" u="none" strike="noStrike" cap="none" normalizeH="0" baseline="0" dirty="0" smtClean="0">
                          <a:ln>
                            <a:noFill/>
                          </a:ln>
                          <a:effectLst/>
                        </a:rPr>
                        <a:t> 5.0 Wired Controller</a:t>
                      </a:r>
                      <a:endParaRPr kumimoji="0" lang="en-US" sz="1200" b="0" i="0" u="none" strike="noStrike" cap="none" normalizeH="0" baseline="0" dirty="0" smtClean="0">
                        <a:ln>
                          <a:noFill/>
                        </a:ln>
                        <a:solidFill>
                          <a:srgbClr val="131313"/>
                        </a:solidFill>
                        <a:effectLst/>
                        <a:latin typeface="HelveticaNeue Condensed" pitchFamily="34" charset="0"/>
                      </a:endParaRPr>
                    </a:p>
                  </a:txBody>
                  <a:tcPr horzOverflow="overflow"/>
                </a:tc>
              </a:tr>
            </a:tbl>
          </a:graphicData>
        </a:graphic>
      </p:graphicFrame>
      <p:sp>
        <p:nvSpPr>
          <p:cNvPr id="3" name="Title 2"/>
          <p:cNvSpPr>
            <a:spLocks noGrp="1"/>
          </p:cNvSpPr>
          <p:nvPr>
            <p:ph type="title"/>
          </p:nvPr>
        </p:nvSpPr>
        <p:spPr/>
        <p:txBody>
          <a:bodyPr anchor="ctr">
            <a:normAutofit fontScale="90000"/>
          </a:bodyPr>
          <a:lstStyle/>
          <a:p>
            <a:r>
              <a:rPr lang="en-US" dirty="0">
                <a:solidFill>
                  <a:schemeClr val="tx1">
                    <a:lumMod val="50000"/>
                  </a:schemeClr>
                </a:solidFill>
              </a:rPr>
              <a:t>FortiSwitch-28C: Desktop Remote Switch for distributed enterprise </a:t>
            </a:r>
            <a:r>
              <a:rPr lang="en-US" dirty="0" smtClean="0">
                <a:solidFill>
                  <a:schemeClr val="tx1">
                    <a:lumMod val="50000"/>
                  </a:schemeClr>
                </a:solidFill>
              </a:rPr>
              <a:t>environments</a:t>
            </a:r>
            <a:endParaRPr lang="en-US" dirty="0"/>
          </a:p>
        </p:txBody>
      </p:sp>
    </p:spTree>
    <p:extLst>
      <p:ext uri="{BB962C8B-B14F-4D97-AF65-F5344CB8AC3E}">
        <p14:creationId xmlns:p14="http://schemas.microsoft.com/office/powerpoint/2010/main" val="41273016"/>
      </p:ext>
    </p:extLst>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extLst>
              <p:ext uri="{D42A27DB-BD31-4B8C-83A1-F6EECF244321}">
                <p14:modId xmlns:p14="http://schemas.microsoft.com/office/powerpoint/2010/main" val="1316882059"/>
              </p:ext>
            </p:extLst>
          </p:nvPr>
        </p:nvGraphicFramePr>
        <p:xfrm>
          <a:off x="304796" y="1295400"/>
          <a:ext cx="8534399" cy="3916926"/>
        </p:xfrm>
        <a:graphic>
          <a:graphicData uri="http://schemas.openxmlformats.org/drawingml/2006/table">
            <a:tbl>
              <a:tblPr firstRow="1" firstCol="1" bandRow="1">
                <a:effectLst>
                  <a:outerShdw blurRad="254000" dist="38100" dir="2700000" algn="tl" rotWithShape="0">
                    <a:srgbClr val="000000">
                      <a:alpha val="43000"/>
                    </a:srgbClr>
                  </a:outerShdw>
                </a:effectLst>
                <a:tableStyleId>{073A0DAA-6AF3-43AB-8588-CEC1D06C72B9}</a:tableStyleId>
              </a:tblPr>
              <a:tblGrid>
                <a:gridCol w="1411511"/>
                <a:gridCol w="791432"/>
                <a:gridCol w="791432"/>
                <a:gridCol w="791432"/>
                <a:gridCol w="791432"/>
                <a:gridCol w="791432"/>
                <a:gridCol w="791432"/>
                <a:gridCol w="791432"/>
                <a:gridCol w="791432"/>
                <a:gridCol w="791432"/>
              </a:tblGrid>
              <a:tr h="370840">
                <a:tc>
                  <a:txBody>
                    <a:bodyPr/>
                    <a:lstStyle/>
                    <a:p>
                      <a:endParaRPr lang="en-US" sz="1400" dirty="0"/>
                    </a:p>
                  </a:txBody>
                  <a:tcPr anchor="ctr"/>
                </a:tc>
                <a:tc>
                  <a:txBody>
                    <a:bodyPr/>
                    <a:lstStyle/>
                    <a:p>
                      <a:pPr algn="ctr"/>
                      <a:r>
                        <a:rPr lang="en-US" sz="1100" dirty="0" smtClean="0"/>
                        <a:t>FS-80-POE</a:t>
                      </a:r>
                    </a:p>
                  </a:txBody>
                  <a:tcPr anchor="ctr"/>
                </a:tc>
                <a:tc>
                  <a:txBody>
                    <a:bodyPr/>
                    <a:lstStyle/>
                    <a:p>
                      <a:pPr algn="ctr"/>
                      <a:r>
                        <a:rPr lang="en-US" sz="1100" dirty="0" smtClean="0"/>
                        <a:t>FS-28C</a:t>
                      </a:r>
                    </a:p>
                  </a:txBody>
                  <a:tcPr anchor="ct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100" dirty="0" smtClean="0"/>
                        <a:t>FS-124B-POE</a:t>
                      </a:r>
                    </a:p>
                  </a:txBody>
                  <a:tcPr anchor="ct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100" dirty="0" smtClean="0"/>
                        <a:t>FS-224B-POE</a:t>
                      </a:r>
                    </a:p>
                  </a:txBody>
                  <a:tcPr anchor="ct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100" dirty="0" smtClean="0"/>
                        <a:t>FS-248B-DPS</a:t>
                      </a:r>
                    </a:p>
                  </a:txBody>
                  <a:tcPr anchor="ctr"/>
                </a:tc>
                <a:tc>
                  <a:txBody>
                    <a:bodyPr/>
                    <a:lstStyle/>
                    <a:p>
                      <a:pPr algn="ctr"/>
                      <a:r>
                        <a:rPr lang="en-US" sz="1100" dirty="0" smtClean="0"/>
                        <a:t>FS-324B-POE</a:t>
                      </a:r>
                    </a:p>
                  </a:txBody>
                  <a:tcPr anchor="ctr"/>
                </a:tc>
                <a:tc>
                  <a:txBody>
                    <a:bodyPr/>
                    <a:lstStyle/>
                    <a:p>
                      <a:pPr algn="ctr"/>
                      <a:r>
                        <a:rPr lang="en-US" sz="1100" dirty="0" smtClean="0"/>
                        <a:t>FS-348B</a:t>
                      </a:r>
                    </a:p>
                  </a:txBody>
                  <a:tcPr anchor="ct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100" dirty="0" smtClean="0"/>
                        <a:t>FS-448B</a:t>
                      </a:r>
                    </a:p>
                  </a:txBody>
                  <a:tcPr anchor="ct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100" dirty="0" smtClean="0"/>
                        <a:t>FS-548B</a:t>
                      </a:r>
                    </a:p>
                  </a:txBody>
                  <a:tcPr anchor="ctr"/>
                </a:tc>
              </a:tr>
              <a:tr h="0">
                <a:tc>
                  <a:txBody>
                    <a:bodyPr/>
                    <a:lstStyle/>
                    <a:p>
                      <a:r>
                        <a:rPr lang="en-US" sz="1200" dirty="0" smtClean="0"/>
                        <a:t>Form Factor</a:t>
                      </a:r>
                      <a:endParaRPr lang="en-US" sz="1200" b="1" dirty="0" smtClean="0">
                        <a:solidFill>
                          <a:srgbClr val="FFFFFF"/>
                        </a:solidFill>
                      </a:endParaRPr>
                    </a:p>
                  </a:txBody>
                  <a:tcPr anchor="ctr">
                    <a:solidFill>
                      <a:srgbClr val="465B6D"/>
                    </a:solidFill>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de-DE" sz="1100" u="none" strike="noStrike" cap="none" normalizeH="0" baseline="0" dirty="0" smtClean="0">
                          <a:ln>
                            <a:noFill/>
                          </a:ln>
                          <a:effectLst/>
                        </a:rPr>
                        <a:t>Desktop</a:t>
                      </a:r>
                      <a:endParaRPr kumimoji="0" lang="en-GB" sz="1100" b="0" i="0" u="none" strike="noStrike" cap="none" normalizeH="0" baseline="0" dirty="0" smtClean="0">
                        <a:ln>
                          <a:noFill/>
                        </a:ln>
                        <a:solidFill>
                          <a:srgbClr val="131313"/>
                        </a:solidFill>
                        <a:effectLst/>
                        <a:latin typeface="+mn-lt"/>
                      </a:endParaRPr>
                    </a:p>
                  </a:txBody>
                  <a:tcPr anchor="ct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de-DE" sz="1100" u="none" strike="noStrike" cap="none" normalizeH="0" baseline="0" dirty="0" smtClean="0">
                          <a:ln>
                            <a:noFill/>
                          </a:ln>
                          <a:effectLst/>
                        </a:rPr>
                        <a:t>Desktop</a:t>
                      </a:r>
                      <a:endParaRPr kumimoji="0" lang="en-GB" sz="1100" b="0" i="0" u="none" strike="noStrike" cap="none" normalizeH="0" baseline="0" dirty="0" smtClean="0">
                        <a:ln>
                          <a:noFill/>
                        </a:ln>
                        <a:solidFill>
                          <a:srgbClr val="131313"/>
                        </a:solidFill>
                        <a:effectLst/>
                        <a:latin typeface="+mn-lt"/>
                      </a:endParaRPr>
                    </a:p>
                  </a:txBody>
                  <a:tcPr anchor="ct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de-DE" sz="1100" u="none" strike="noStrike" cap="none" normalizeH="0" baseline="0" dirty="0" smtClean="0">
                          <a:ln>
                            <a:noFill/>
                          </a:ln>
                          <a:effectLst/>
                        </a:rPr>
                        <a:t>1 RU</a:t>
                      </a:r>
                      <a:endParaRPr kumimoji="0" lang="en-GB" sz="1100" b="0" i="0" u="none" strike="noStrike" cap="none" normalizeH="0" baseline="0" dirty="0" smtClean="0">
                        <a:ln>
                          <a:noFill/>
                        </a:ln>
                        <a:solidFill>
                          <a:srgbClr val="131313"/>
                        </a:solidFill>
                        <a:effectLst/>
                        <a:latin typeface="+mn-lt"/>
                      </a:endParaRPr>
                    </a:p>
                  </a:txBody>
                  <a:tcPr anchor="ct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de-DE" sz="1100" u="none" strike="noStrike" cap="none" normalizeH="0" baseline="0" dirty="0" smtClean="0">
                          <a:ln>
                            <a:noFill/>
                          </a:ln>
                          <a:effectLst/>
                        </a:rPr>
                        <a:t>1 RU</a:t>
                      </a:r>
                      <a:endParaRPr kumimoji="0" lang="en-GB" sz="1100" b="0" i="0" u="none" strike="noStrike" cap="none" normalizeH="0" baseline="0" dirty="0" smtClean="0">
                        <a:ln>
                          <a:noFill/>
                        </a:ln>
                        <a:solidFill>
                          <a:srgbClr val="131313"/>
                        </a:solidFill>
                        <a:effectLst/>
                        <a:latin typeface="+mn-lt"/>
                      </a:endParaRPr>
                    </a:p>
                  </a:txBody>
                  <a:tcPr anchor="ct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de-DE" sz="1100" u="none" strike="noStrike" cap="none" normalizeH="0" baseline="0" dirty="0" smtClean="0">
                          <a:ln>
                            <a:noFill/>
                          </a:ln>
                          <a:effectLst/>
                        </a:rPr>
                        <a:t>1 RU</a:t>
                      </a:r>
                      <a:endParaRPr kumimoji="0" lang="en-GB" sz="1100" b="0" i="0" u="none" strike="noStrike" cap="none" normalizeH="0" baseline="0" dirty="0" smtClean="0">
                        <a:ln>
                          <a:noFill/>
                        </a:ln>
                        <a:solidFill>
                          <a:srgbClr val="131313"/>
                        </a:solidFill>
                        <a:effectLst/>
                        <a:latin typeface="+mn-lt"/>
                      </a:endParaRPr>
                    </a:p>
                  </a:txBody>
                  <a:tcPr anchor="ct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de-DE" sz="1100" u="none" strike="noStrike" cap="none" normalizeH="0" baseline="0" dirty="0" smtClean="0">
                          <a:ln>
                            <a:noFill/>
                          </a:ln>
                          <a:effectLst/>
                        </a:rPr>
                        <a:t>1RU</a:t>
                      </a:r>
                      <a:endParaRPr kumimoji="0" lang="en-GB" sz="1100" b="0" i="0" u="none" strike="noStrike" cap="none" normalizeH="0" baseline="0" dirty="0" smtClean="0">
                        <a:ln>
                          <a:noFill/>
                        </a:ln>
                        <a:solidFill>
                          <a:srgbClr val="131313"/>
                        </a:solidFill>
                        <a:effectLst/>
                        <a:latin typeface="+mn-lt"/>
                      </a:endParaRPr>
                    </a:p>
                  </a:txBody>
                  <a:tcPr anchor="ct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de-DE" sz="1100" u="none" strike="noStrike" cap="none" normalizeH="0" baseline="0" dirty="0" smtClean="0">
                          <a:ln>
                            <a:noFill/>
                          </a:ln>
                          <a:effectLst/>
                        </a:rPr>
                        <a:t>1RU</a:t>
                      </a:r>
                      <a:endParaRPr kumimoji="0" lang="en-GB" sz="1100" b="0" i="0" u="none" strike="noStrike" cap="none" normalizeH="0" baseline="0" dirty="0" smtClean="0">
                        <a:ln>
                          <a:noFill/>
                        </a:ln>
                        <a:solidFill>
                          <a:srgbClr val="131313"/>
                        </a:solidFill>
                        <a:effectLst/>
                        <a:latin typeface="+mn-lt"/>
                      </a:endParaRPr>
                    </a:p>
                  </a:txBody>
                  <a:tcPr anchor="ct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de-DE" sz="1100" u="none" strike="noStrike" cap="none" normalizeH="0" baseline="0" dirty="0" smtClean="0">
                          <a:ln>
                            <a:noFill/>
                          </a:ln>
                          <a:effectLst/>
                        </a:rPr>
                        <a:t>1RU</a:t>
                      </a:r>
                      <a:endParaRPr kumimoji="0" lang="en-GB" sz="1100" b="0" i="0" u="none" strike="noStrike" cap="none" normalizeH="0" baseline="0" dirty="0" smtClean="0">
                        <a:ln>
                          <a:noFill/>
                        </a:ln>
                        <a:solidFill>
                          <a:srgbClr val="131313"/>
                        </a:solidFill>
                        <a:effectLst/>
                        <a:latin typeface="+mn-lt"/>
                      </a:endParaRPr>
                    </a:p>
                  </a:txBody>
                  <a:tcPr anchor="ct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de-DE" sz="1100" u="none" strike="noStrike" cap="none" normalizeH="0" baseline="0" dirty="0" smtClean="0">
                          <a:ln>
                            <a:noFill/>
                          </a:ln>
                          <a:effectLst/>
                        </a:rPr>
                        <a:t>1RU</a:t>
                      </a:r>
                      <a:endParaRPr kumimoji="0" lang="en-GB" sz="1100" b="0" i="0" u="none" strike="noStrike" cap="none" normalizeH="0" baseline="0" dirty="0" smtClean="0">
                        <a:ln>
                          <a:noFill/>
                        </a:ln>
                        <a:solidFill>
                          <a:srgbClr val="131313"/>
                        </a:solidFill>
                        <a:effectLst/>
                        <a:latin typeface="+mn-lt"/>
                      </a:endParaRPr>
                    </a:p>
                  </a:txBody>
                  <a:tcPr anchor="ctr"/>
                </a:tc>
              </a:tr>
              <a:tr h="299966">
                <a:tc>
                  <a:txBody>
                    <a:bodyPr/>
                    <a:lstStyle/>
                    <a:p>
                      <a:r>
                        <a:rPr lang="en-US" sz="1200" dirty="0" smtClean="0"/>
                        <a:t>10/100</a:t>
                      </a:r>
                      <a:r>
                        <a:rPr lang="en-US" sz="1200" baseline="0" dirty="0" smtClean="0"/>
                        <a:t> </a:t>
                      </a:r>
                      <a:r>
                        <a:rPr lang="en-US" sz="1200" dirty="0" smtClean="0"/>
                        <a:t>Ports</a:t>
                      </a:r>
                      <a:endParaRPr lang="en-US" sz="1200" b="1" dirty="0">
                        <a:solidFill>
                          <a:srgbClr val="FFFFFF"/>
                        </a:solidFill>
                      </a:endParaRPr>
                    </a:p>
                  </a:txBody>
                  <a:tcPr anchor="ctr">
                    <a:solidFill>
                      <a:srgbClr val="465B6D"/>
                    </a:solidFill>
                  </a:tcPr>
                </a:tc>
                <a:tc>
                  <a:txBody>
                    <a:bodyPr/>
                    <a:lstStyle/>
                    <a:p>
                      <a:pPr algn="ctr"/>
                      <a:r>
                        <a:rPr lang="en-US" sz="1100" dirty="0" smtClean="0"/>
                        <a:t>-</a:t>
                      </a:r>
                      <a:endParaRPr lang="en-US" sz="1100" b="0" i="0" dirty="0">
                        <a:latin typeface="+mn-lt"/>
                      </a:endParaRPr>
                    </a:p>
                  </a:txBody>
                  <a:tcPr anchor="ctr"/>
                </a:tc>
                <a:tc>
                  <a:txBody>
                    <a:bodyPr/>
                    <a:lstStyle/>
                    <a:p>
                      <a:pPr algn="ctr"/>
                      <a:r>
                        <a:rPr lang="en-US" sz="1100" dirty="0" smtClean="0"/>
                        <a:t>-</a:t>
                      </a:r>
                      <a:endParaRPr lang="en-US" sz="1100" b="0" i="0" dirty="0">
                        <a:latin typeface="+mn-lt"/>
                      </a:endParaRPr>
                    </a:p>
                  </a:txBody>
                  <a:tcPr anchor="ctr"/>
                </a:tc>
                <a:tc>
                  <a:txBody>
                    <a:bodyPr/>
                    <a:lstStyle/>
                    <a:p>
                      <a:pPr algn="ctr"/>
                      <a:r>
                        <a:rPr lang="en-US" sz="1100" dirty="0" smtClean="0"/>
                        <a:t>12</a:t>
                      </a:r>
                      <a:endParaRPr lang="en-US" sz="1100" b="0" i="0" dirty="0">
                        <a:latin typeface="+mn-lt"/>
                      </a:endParaRPr>
                    </a:p>
                  </a:txBody>
                  <a:tcPr anchor="ctr"/>
                </a:tc>
                <a:tc>
                  <a:txBody>
                    <a:bodyPr/>
                    <a:lstStyle/>
                    <a:p>
                      <a:pPr algn="ctr"/>
                      <a:r>
                        <a:rPr lang="en-US" sz="1100" dirty="0" smtClean="0"/>
                        <a:t>-</a:t>
                      </a:r>
                      <a:endParaRPr lang="en-US" sz="1100" b="0" i="0" dirty="0">
                        <a:latin typeface="+mn-lt"/>
                      </a:endParaRPr>
                    </a:p>
                  </a:txBody>
                  <a:tcPr anchor="ctr"/>
                </a:tc>
                <a:tc>
                  <a:txBody>
                    <a:bodyPr/>
                    <a:lstStyle/>
                    <a:p>
                      <a:pPr algn="ctr"/>
                      <a:r>
                        <a:rPr lang="en-US" sz="1100" dirty="0" smtClean="0"/>
                        <a:t>-</a:t>
                      </a:r>
                      <a:endParaRPr lang="en-US" sz="1100" b="0" i="0" dirty="0">
                        <a:latin typeface="+mn-lt"/>
                      </a:endParaRPr>
                    </a:p>
                  </a:txBody>
                  <a:tcPr anchor="ctr"/>
                </a:tc>
                <a:tc>
                  <a:txBody>
                    <a:bodyPr/>
                    <a:lstStyle/>
                    <a:p>
                      <a:pPr algn="ctr"/>
                      <a:r>
                        <a:rPr lang="en-US" sz="1100" dirty="0" smtClean="0"/>
                        <a:t>-</a:t>
                      </a:r>
                      <a:endParaRPr lang="en-US" sz="1100" b="0" i="0" dirty="0">
                        <a:latin typeface="+mn-lt"/>
                      </a:endParaRPr>
                    </a:p>
                  </a:txBody>
                  <a:tcPr anchor="ctr"/>
                </a:tc>
                <a:tc>
                  <a:txBody>
                    <a:bodyPr/>
                    <a:lstStyle/>
                    <a:p>
                      <a:pPr algn="ctr"/>
                      <a:r>
                        <a:rPr lang="en-US" sz="1100" dirty="0" smtClean="0"/>
                        <a:t>-</a:t>
                      </a:r>
                      <a:endParaRPr lang="en-US" sz="1100" b="0" i="0" dirty="0">
                        <a:latin typeface="+mn-lt"/>
                      </a:endParaRPr>
                    </a:p>
                  </a:txBody>
                  <a:tcPr anchor="ctr"/>
                </a:tc>
                <a:tc>
                  <a:txBody>
                    <a:bodyPr/>
                    <a:lstStyle/>
                    <a:p>
                      <a:pPr algn="ctr"/>
                      <a:r>
                        <a:rPr lang="en-US" sz="1100" dirty="0" smtClean="0"/>
                        <a:t>-</a:t>
                      </a:r>
                      <a:endParaRPr lang="en-US" sz="1100" b="0" i="0" dirty="0">
                        <a:latin typeface="+mn-lt"/>
                      </a:endParaRPr>
                    </a:p>
                  </a:txBody>
                  <a:tcPr anchor="ctr"/>
                </a:tc>
                <a:tc>
                  <a:txBody>
                    <a:bodyPr/>
                    <a:lstStyle/>
                    <a:p>
                      <a:pPr algn="ctr"/>
                      <a:r>
                        <a:rPr lang="en-US" sz="1100" dirty="0" smtClean="0"/>
                        <a:t>-</a:t>
                      </a:r>
                      <a:endParaRPr lang="en-US" sz="1100" b="0" i="0" dirty="0">
                        <a:latin typeface="+mn-lt"/>
                      </a:endParaRPr>
                    </a:p>
                  </a:txBody>
                  <a:tcPr anchor="ctr"/>
                </a:tc>
              </a:tr>
              <a:tr h="370840">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dirty="0" smtClean="0"/>
                        <a:t>10/100/1000 Ports</a:t>
                      </a:r>
                      <a:endParaRPr lang="en-US" sz="1200" b="1" dirty="0" smtClean="0">
                        <a:solidFill>
                          <a:srgbClr val="FFFFFF"/>
                        </a:solidFill>
                      </a:endParaRPr>
                    </a:p>
                  </a:txBody>
                  <a:tcPr anchor="ctr">
                    <a:solidFill>
                      <a:srgbClr val="465B6D"/>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1100" u="none" strike="noStrike" cap="none" normalizeH="0" baseline="0" dirty="0" smtClean="0">
                          <a:ln>
                            <a:noFill/>
                          </a:ln>
                          <a:effectLst/>
                        </a:rPr>
                        <a:t>4</a:t>
                      </a:r>
                      <a:endParaRPr kumimoji="0" lang="en-GB" sz="1100" b="0" i="0" u="none" strike="noStrike" cap="none" normalizeH="0" baseline="0" dirty="0" smtClean="0">
                        <a:ln>
                          <a:noFill/>
                        </a:ln>
                        <a:solidFill>
                          <a:srgbClr val="131313"/>
                        </a:solidFill>
                        <a:effectLst/>
                        <a:latin typeface="+mn-lt"/>
                      </a:endParaRPr>
                    </a:p>
                  </a:txBody>
                  <a:tcPr anchor="ctr"/>
                </a:tc>
                <a:tc>
                  <a:txBody>
                    <a:bodyPr/>
                    <a:lstStyle/>
                    <a:p>
                      <a:pPr marL="0" marR="0" lvl="0" indent="0" algn="ctr" defTabSz="457200" rtl="0" eaLnBrk="1" fontAlgn="base" latinLnBrk="0" hangingPunct="1">
                        <a:lnSpc>
                          <a:spcPct val="100000"/>
                        </a:lnSpc>
                        <a:spcBef>
                          <a:spcPct val="0"/>
                        </a:spcBef>
                        <a:spcAft>
                          <a:spcPct val="0"/>
                        </a:spcAft>
                        <a:buClrTx/>
                        <a:buSzTx/>
                        <a:buFontTx/>
                        <a:buNone/>
                        <a:tabLst/>
                        <a:defRPr/>
                      </a:pPr>
                      <a:r>
                        <a:rPr kumimoji="0" lang="en-US" sz="1100" u="none" strike="noStrike" cap="none" normalizeH="0" baseline="0" dirty="0" smtClean="0">
                          <a:ln>
                            <a:noFill/>
                          </a:ln>
                          <a:effectLst/>
                        </a:rPr>
                        <a:t>2x WAN</a:t>
                      </a:r>
                      <a:endParaRPr kumimoji="0" lang="en-GB" sz="1100" u="none" strike="noStrike" cap="none" normalizeH="0" baseline="0" dirty="0" smtClean="0">
                        <a:ln>
                          <a:noFill/>
                        </a:ln>
                        <a:effectLst/>
                      </a:endParaRPr>
                    </a:p>
                    <a:p>
                      <a:pPr marL="0" marR="0" lvl="0" indent="0" algn="ctr" defTabSz="457200" rtl="0" eaLnBrk="1" fontAlgn="base" latinLnBrk="0" hangingPunct="1">
                        <a:lnSpc>
                          <a:spcPct val="100000"/>
                        </a:lnSpc>
                        <a:spcBef>
                          <a:spcPct val="0"/>
                        </a:spcBef>
                        <a:spcAft>
                          <a:spcPct val="0"/>
                        </a:spcAft>
                        <a:buClrTx/>
                        <a:buSzTx/>
                        <a:buFontTx/>
                        <a:buNone/>
                        <a:tabLst/>
                        <a:defRPr/>
                      </a:pPr>
                      <a:r>
                        <a:rPr kumimoji="0" lang="en-GB" sz="1100" u="none" strike="noStrike" cap="none" normalizeH="0" baseline="0" dirty="0" smtClean="0">
                          <a:ln>
                            <a:noFill/>
                          </a:ln>
                          <a:effectLst/>
                        </a:rPr>
                        <a:t>8</a:t>
                      </a:r>
                      <a:r>
                        <a:rPr kumimoji="0" lang="en-US" sz="1100" u="none" strike="noStrike" cap="none" normalizeH="0" baseline="0" dirty="0" smtClean="0">
                          <a:ln>
                            <a:noFill/>
                          </a:ln>
                          <a:effectLst/>
                        </a:rPr>
                        <a:t>x Switch ports</a:t>
                      </a:r>
                      <a:endParaRPr kumimoji="0" lang="en-GB" sz="1100" b="0" i="0" u="none" strike="noStrike" cap="none" normalizeH="0" baseline="0" dirty="0" smtClean="0">
                        <a:ln>
                          <a:noFill/>
                        </a:ln>
                        <a:solidFill>
                          <a:srgbClr val="131313"/>
                        </a:solidFill>
                        <a:effectLst/>
                        <a:latin typeface="+mn-lt"/>
                      </a:endParaRPr>
                    </a:p>
                  </a:txBody>
                  <a:tcPr anchor="ct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GB" sz="1100" u="none" strike="noStrike" cap="none" normalizeH="0" baseline="0" dirty="0" smtClean="0">
                          <a:ln>
                            <a:noFill/>
                          </a:ln>
                          <a:effectLst/>
                        </a:rPr>
                        <a:t>-</a:t>
                      </a:r>
                      <a:endParaRPr kumimoji="0" lang="en-GB" sz="1100" b="0" i="0" u="none" strike="noStrike" cap="none" normalizeH="0" baseline="0" dirty="0" smtClean="0">
                        <a:ln>
                          <a:noFill/>
                        </a:ln>
                        <a:solidFill>
                          <a:srgbClr val="131313"/>
                        </a:solidFill>
                        <a:effectLst/>
                        <a:latin typeface="+mn-lt"/>
                      </a:endParaRPr>
                    </a:p>
                  </a:txBody>
                  <a:tcPr anchor="ct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GB" sz="1100" b="0" i="0" u="none" strike="noStrike" cap="none" normalizeH="0" baseline="0" dirty="0" smtClean="0">
                          <a:ln>
                            <a:noFill/>
                          </a:ln>
                          <a:solidFill>
                            <a:schemeClr val="dk1"/>
                          </a:solidFill>
                          <a:effectLst/>
                          <a:latin typeface="+mn-lt"/>
                        </a:rPr>
                        <a:t>4x SFP</a:t>
                      </a:r>
                      <a:endParaRPr kumimoji="0" lang="en-GB" sz="1100" b="0" i="0" u="none" strike="noStrike" cap="none" normalizeH="0" baseline="0" dirty="0" smtClean="0">
                        <a:ln>
                          <a:noFill/>
                        </a:ln>
                        <a:solidFill>
                          <a:srgbClr val="131313"/>
                        </a:solidFill>
                        <a:effectLst/>
                        <a:latin typeface="+mn-lt"/>
                      </a:endParaRPr>
                    </a:p>
                  </a:txBody>
                  <a:tcPr anchor="ct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GB" sz="1100" u="none" strike="noStrike" cap="none" normalizeH="0" baseline="0" dirty="0" smtClean="0">
                          <a:ln>
                            <a:noFill/>
                          </a:ln>
                          <a:effectLst/>
                        </a:rPr>
                        <a:t>48 +</a:t>
                      </a:r>
                    </a:p>
                    <a:p>
                      <a:pPr marL="0" marR="0" lvl="0" indent="0" algn="ctr" defTabSz="457200" rtl="0" eaLnBrk="1" fontAlgn="base" latinLnBrk="0" hangingPunct="1">
                        <a:lnSpc>
                          <a:spcPct val="100000"/>
                        </a:lnSpc>
                        <a:spcBef>
                          <a:spcPct val="0"/>
                        </a:spcBef>
                        <a:spcAft>
                          <a:spcPct val="0"/>
                        </a:spcAft>
                        <a:buClrTx/>
                        <a:buSzTx/>
                        <a:buFontTx/>
                        <a:buNone/>
                        <a:tabLst/>
                        <a:defRPr/>
                      </a:pPr>
                      <a:r>
                        <a:rPr kumimoji="0" lang="en-GB" sz="1100" u="none" strike="noStrike" cap="none" normalizeH="0" baseline="0" dirty="0" smtClean="0">
                          <a:ln>
                            <a:noFill/>
                          </a:ln>
                          <a:effectLst/>
                        </a:rPr>
                        <a:t>1x </a:t>
                      </a:r>
                      <a:r>
                        <a:rPr kumimoji="0" lang="en-GB" sz="1100" u="none" strike="noStrike" cap="none" normalizeH="0" baseline="0" dirty="0" err="1" smtClean="0">
                          <a:ln>
                            <a:noFill/>
                          </a:ln>
                          <a:effectLst/>
                        </a:rPr>
                        <a:t>mgmt</a:t>
                      </a:r>
                      <a:endParaRPr kumimoji="0" lang="en-GB" sz="1100" b="0" i="0" u="none" strike="noStrike" cap="none" normalizeH="0" baseline="0" dirty="0" smtClean="0">
                        <a:ln>
                          <a:noFill/>
                        </a:ln>
                        <a:solidFill>
                          <a:srgbClr val="131313"/>
                        </a:solidFill>
                        <a:effectLst/>
                        <a:latin typeface="+mn-lt"/>
                      </a:endParaRPr>
                    </a:p>
                  </a:txBody>
                  <a:tcPr anchor="ct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1100" u="none" strike="noStrike" cap="none" normalizeH="0" baseline="0" dirty="0" smtClean="0">
                          <a:ln>
                            <a:noFill/>
                          </a:ln>
                          <a:effectLst/>
                        </a:rPr>
                        <a:t>-</a:t>
                      </a:r>
                      <a:endParaRPr kumimoji="0" lang="en-GB" sz="1100" b="0" i="0" u="none" strike="noStrike" cap="none" normalizeH="0" baseline="0" dirty="0" smtClean="0">
                        <a:ln>
                          <a:noFill/>
                        </a:ln>
                        <a:solidFill>
                          <a:srgbClr val="131313"/>
                        </a:solidFill>
                        <a:effectLst/>
                        <a:latin typeface="+mn-lt"/>
                      </a:endParaRPr>
                    </a:p>
                  </a:txBody>
                  <a:tcPr anchor="ct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GB" sz="1100" u="none" strike="noStrike" cap="none" normalizeH="0" baseline="0" dirty="0" smtClean="0">
                          <a:ln>
                            <a:noFill/>
                          </a:ln>
                          <a:effectLst/>
                        </a:rPr>
                        <a:t>48</a:t>
                      </a:r>
                      <a:endParaRPr kumimoji="0" lang="en-GB" sz="1100" b="0" i="0" u="none" strike="noStrike" cap="none" normalizeH="0" baseline="0" dirty="0" smtClean="0">
                        <a:ln>
                          <a:noFill/>
                        </a:ln>
                        <a:solidFill>
                          <a:srgbClr val="131313"/>
                        </a:solidFill>
                        <a:effectLst/>
                        <a:latin typeface="+mn-lt"/>
                      </a:endParaRPr>
                    </a:p>
                  </a:txBody>
                  <a:tcPr anchor="ct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1100" u="none" strike="noStrike" cap="none" normalizeH="0" baseline="0" dirty="0" smtClean="0">
                          <a:ln>
                            <a:noFill/>
                          </a:ln>
                          <a:effectLst/>
                        </a:rPr>
                        <a:t>48</a:t>
                      </a:r>
                      <a:endParaRPr kumimoji="0" lang="en-US" sz="1100" b="0" i="0" u="none" strike="noStrike" cap="none" normalizeH="0" baseline="0" dirty="0" smtClean="0">
                        <a:ln>
                          <a:noFill/>
                        </a:ln>
                        <a:solidFill>
                          <a:srgbClr val="131313"/>
                        </a:solidFill>
                        <a:effectLst/>
                        <a:latin typeface="+mn-lt"/>
                      </a:endParaRPr>
                    </a:p>
                  </a:txBody>
                  <a:tcPr anchor="ct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GB" sz="1100" u="none" strike="noStrike" cap="none" normalizeH="0" baseline="0" dirty="0" smtClean="0">
                          <a:ln>
                            <a:noFill/>
                          </a:ln>
                          <a:effectLst/>
                        </a:rPr>
                        <a:t>1x </a:t>
                      </a:r>
                      <a:r>
                        <a:rPr kumimoji="0" lang="en-GB" sz="1100" u="none" strike="noStrike" cap="none" normalizeH="0" baseline="0" dirty="0" err="1" smtClean="0">
                          <a:ln>
                            <a:noFill/>
                          </a:ln>
                          <a:effectLst/>
                        </a:rPr>
                        <a:t>mgmt</a:t>
                      </a:r>
                      <a:endParaRPr kumimoji="0" lang="en-GB" sz="1100" b="0" i="0" u="none" strike="noStrike" cap="none" normalizeH="0" baseline="0" dirty="0" smtClean="0">
                        <a:ln>
                          <a:noFill/>
                        </a:ln>
                        <a:solidFill>
                          <a:srgbClr val="131313"/>
                        </a:solidFill>
                        <a:effectLst/>
                        <a:latin typeface="+mn-lt"/>
                      </a:endParaRPr>
                    </a:p>
                  </a:txBody>
                  <a:tcPr anchor="ctr"/>
                </a:tc>
              </a:tr>
              <a:tr h="370840">
                <a:tc>
                  <a:txBody>
                    <a:bodyPr/>
                    <a:lstStyle/>
                    <a:p>
                      <a:r>
                        <a:rPr lang="en-US" sz="1200" dirty="0" err="1" smtClean="0"/>
                        <a:t>PoE</a:t>
                      </a:r>
                      <a:r>
                        <a:rPr lang="en-US" sz="1200" dirty="0" smtClean="0"/>
                        <a:t> Ports</a:t>
                      </a:r>
                      <a:endParaRPr lang="en-US" sz="1200" b="1" dirty="0" smtClean="0">
                        <a:solidFill>
                          <a:srgbClr val="FFFFFF"/>
                        </a:solidFill>
                      </a:endParaRPr>
                    </a:p>
                  </a:txBody>
                  <a:tcPr anchor="ctr">
                    <a:solidFill>
                      <a:srgbClr val="465B6D"/>
                    </a:solidFill>
                  </a:tcPr>
                </a:tc>
                <a:tc>
                  <a:txBody>
                    <a:bodyPr/>
                    <a:lstStyle/>
                    <a:p>
                      <a:pPr algn="ctr"/>
                      <a:r>
                        <a:rPr kumimoji="0" lang="en-US" sz="1100" u="none" strike="noStrike" cap="none" normalizeH="0" baseline="0" dirty="0" smtClean="0">
                          <a:ln>
                            <a:noFill/>
                          </a:ln>
                          <a:effectLst/>
                        </a:rPr>
                        <a:t>4</a:t>
                      </a:r>
                      <a:endParaRPr lang="en-US" sz="1100" b="0" i="0" dirty="0">
                        <a:latin typeface="+mn-lt"/>
                      </a:endParaRPr>
                    </a:p>
                  </a:txBody>
                  <a:tcPr anchor="ctr"/>
                </a:tc>
                <a:tc>
                  <a:txBody>
                    <a:bodyPr/>
                    <a:lstStyle/>
                    <a:p>
                      <a:pPr algn="ctr"/>
                      <a:r>
                        <a:rPr lang="en-US" sz="1100" dirty="0" smtClean="0"/>
                        <a:t>-</a:t>
                      </a:r>
                      <a:endParaRPr lang="en-US" sz="1100" b="0" i="0" dirty="0">
                        <a:latin typeface="+mn-lt"/>
                      </a:endParaRPr>
                    </a:p>
                  </a:txBody>
                  <a:tcPr anchor="ctr"/>
                </a:tc>
                <a:tc>
                  <a:txBody>
                    <a:bodyPr/>
                    <a:lstStyle/>
                    <a:p>
                      <a:pPr algn="ctr"/>
                      <a:r>
                        <a:rPr kumimoji="0" lang="en-US" sz="1100" u="none" strike="noStrike" cap="none" normalizeH="0" baseline="0" dirty="0" smtClean="0">
                          <a:ln>
                            <a:noFill/>
                          </a:ln>
                          <a:effectLst/>
                        </a:rPr>
                        <a:t>12</a:t>
                      </a:r>
                      <a:endParaRPr lang="en-US" sz="1100" b="0" i="0" dirty="0">
                        <a:latin typeface="+mn-lt"/>
                      </a:endParaRPr>
                    </a:p>
                  </a:txBody>
                  <a:tcPr anchor="ctr"/>
                </a:tc>
                <a:tc>
                  <a:txBody>
                    <a:bodyPr/>
                    <a:lstStyle/>
                    <a:p>
                      <a:pPr algn="ctr"/>
                      <a:r>
                        <a:rPr kumimoji="0" lang="en-GB" sz="1100" u="none" strike="noStrike" cap="none" normalizeH="0" baseline="0" dirty="0" smtClean="0">
                          <a:ln>
                            <a:noFill/>
                          </a:ln>
                          <a:effectLst/>
                        </a:rPr>
                        <a:t>24</a:t>
                      </a:r>
                      <a:endParaRPr lang="en-US" sz="1100" b="0" i="0" dirty="0">
                        <a:latin typeface="+mn-lt"/>
                      </a:endParaRPr>
                    </a:p>
                  </a:txBody>
                  <a:tcPr anchor="ctr"/>
                </a:tc>
                <a:tc>
                  <a:txBody>
                    <a:bodyPr/>
                    <a:lstStyle/>
                    <a:p>
                      <a:pPr algn="ctr"/>
                      <a:r>
                        <a:rPr lang="en-US" sz="1100" dirty="0" smtClean="0"/>
                        <a:t>-</a:t>
                      </a:r>
                      <a:endParaRPr lang="en-US" sz="1100" b="0" i="0" dirty="0">
                        <a:latin typeface="+mn-lt"/>
                      </a:endParaRPr>
                    </a:p>
                  </a:txBody>
                  <a:tcPr anchor="ctr"/>
                </a:tc>
                <a:tc>
                  <a:txBody>
                    <a:bodyPr/>
                    <a:lstStyle/>
                    <a:p>
                      <a:pPr algn="ctr"/>
                      <a:r>
                        <a:rPr kumimoji="0" lang="en-US" sz="1100" u="none" strike="noStrike" cap="none" normalizeH="0" baseline="0" dirty="0" smtClean="0">
                          <a:ln>
                            <a:noFill/>
                          </a:ln>
                          <a:effectLst/>
                        </a:rPr>
                        <a:t>20 </a:t>
                      </a:r>
                      <a:r>
                        <a:rPr kumimoji="0" lang="en-US" sz="1100" u="none" strike="noStrike" cap="none" normalizeH="0" baseline="0" dirty="0" err="1" smtClean="0">
                          <a:ln>
                            <a:noFill/>
                          </a:ln>
                          <a:effectLst/>
                        </a:rPr>
                        <a:t>PoE</a:t>
                      </a:r>
                      <a:r>
                        <a:rPr kumimoji="0" lang="en-US" sz="1100" u="none" strike="noStrike" cap="none" normalizeH="0" baseline="0" dirty="0" smtClean="0">
                          <a:ln>
                            <a:noFill/>
                          </a:ln>
                          <a:effectLst/>
                        </a:rPr>
                        <a:t>, 4 </a:t>
                      </a:r>
                      <a:r>
                        <a:rPr kumimoji="0" lang="en-US" sz="1100" u="none" strike="noStrike" cap="none" normalizeH="0" baseline="0" dirty="0" err="1" smtClean="0">
                          <a:ln>
                            <a:noFill/>
                          </a:ln>
                          <a:effectLst/>
                        </a:rPr>
                        <a:t>PoE</a:t>
                      </a:r>
                      <a:r>
                        <a:rPr kumimoji="0" lang="en-US" sz="1100" u="none" strike="noStrike" cap="none" normalizeH="0" baseline="0" dirty="0" smtClean="0">
                          <a:ln>
                            <a:noFill/>
                          </a:ln>
                          <a:effectLst/>
                        </a:rPr>
                        <a:t>+</a:t>
                      </a:r>
                      <a:endParaRPr lang="en-US" sz="1100" b="0" i="0" dirty="0">
                        <a:latin typeface="+mn-lt"/>
                      </a:endParaRPr>
                    </a:p>
                  </a:txBody>
                  <a:tcPr anchor="ctr"/>
                </a:tc>
                <a:tc>
                  <a:txBody>
                    <a:bodyPr/>
                    <a:lstStyle/>
                    <a:p>
                      <a:pPr algn="ctr"/>
                      <a:r>
                        <a:rPr lang="en-US" sz="1100" dirty="0" smtClean="0"/>
                        <a:t>-</a:t>
                      </a:r>
                      <a:endParaRPr lang="en-US" sz="1100" b="0" i="0" dirty="0">
                        <a:latin typeface="+mn-lt"/>
                      </a:endParaRPr>
                    </a:p>
                  </a:txBody>
                  <a:tcPr anchor="ctr"/>
                </a:tc>
                <a:tc>
                  <a:txBody>
                    <a:bodyPr/>
                    <a:lstStyle/>
                    <a:p>
                      <a:pPr algn="ctr"/>
                      <a:r>
                        <a:rPr kumimoji="0" lang="en-US" sz="1100" u="none" strike="noStrike" cap="none" normalizeH="0" baseline="0" dirty="0" smtClean="0">
                          <a:ln>
                            <a:noFill/>
                          </a:ln>
                          <a:effectLst/>
                        </a:rPr>
                        <a:t>-</a:t>
                      </a:r>
                      <a:endParaRPr lang="en-US" sz="1100" b="0" i="0" dirty="0">
                        <a:latin typeface="+mn-lt"/>
                      </a:endParaRPr>
                    </a:p>
                  </a:txBody>
                  <a:tcPr anchor="ct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kumimoji="0" lang="en-US" sz="1100" u="none" strike="noStrike" cap="none" normalizeH="0" baseline="0" dirty="0" smtClean="0">
                          <a:ln>
                            <a:noFill/>
                          </a:ln>
                          <a:effectLst/>
                        </a:rPr>
                        <a:t>-</a:t>
                      </a:r>
                      <a:endParaRPr lang="en-US" sz="1100" b="0" i="0" dirty="0" smtClean="0">
                        <a:latin typeface="+mn-lt"/>
                      </a:endParaRPr>
                    </a:p>
                  </a:txBody>
                  <a:tcPr anchor="ctr"/>
                </a:tc>
              </a:tr>
              <a:tr h="370840">
                <a:tc>
                  <a:txBody>
                    <a:bodyPr/>
                    <a:lstStyle/>
                    <a:p>
                      <a:r>
                        <a:rPr lang="en-US" sz="1200" dirty="0" smtClean="0"/>
                        <a:t>10G Ports</a:t>
                      </a:r>
                      <a:endParaRPr lang="en-US" sz="1200" b="1" dirty="0" smtClean="0">
                        <a:solidFill>
                          <a:srgbClr val="FFFFFF"/>
                        </a:solidFill>
                      </a:endParaRPr>
                    </a:p>
                  </a:txBody>
                  <a:tcPr anchor="ctr">
                    <a:solidFill>
                      <a:srgbClr val="465B6D"/>
                    </a:solidFill>
                  </a:tcPr>
                </a:tc>
                <a:tc>
                  <a:txBody>
                    <a:bodyPr/>
                    <a:lstStyle/>
                    <a:p>
                      <a:pPr algn="ctr"/>
                      <a:r>
                        <a:rPr lang="en-US" sz="1100" dirty="0" smtClean="0"/>
                        <a:t>-</a:t>
                      </a:r>
                      <a:endParaRPr lang="en-US" sz="1100" b="0" i="0" dirty="0">
                        <a:latin typeface="+mn-lt"/>
                      </a:endParaRPr>
                    </a:p>
                  </a:txBody>
                  <a:tcPr anchor="ctr"/>
                </a:tc>
                <a:tc>
                  <a:txBody>
                    <a:bodyPr/>
                    <a:lstStyle/>
                    <a:p>
                      <a:pPr algn="ctr"/>
                      <a:r>
                        <a:rPr lang="en-US" sz="1100" dirty="0" smtClean="0"/>
                        <a:t>-</a:t>
                      </a:r>
                      <a:endParaRPr lang="en-US" sz="1100" b="0" i="0" dirty="0">
                        <a:latin typeface="+mn-lt"/>
                      </a:endParaRPr>
                    </a:p>
                  </a:txBody>
                  <a:tcPr anchor="ctr"/>
                </a:tc>
                <a:tc>
                  <a:txBody>
                    <a:bodyPr/>
                    <a:lstStyle/>
                    <a:p>
                      <a:pPr algn="ctr"/>
                      <a:r>
                        <a:rPr lang="en-US" sz="1100" dirty="0" smtClean="0"/>
                        <a:t>-</a:t>
                      </a:r>
                      <a:endParaRPr lang="en-US" sz="1100" b="0" i="0" dirty="0">
                        <a:latin typeface="+mn-lt"/>
                      </a:endParaRPr>
                    </a:p>
                  </a:txBody>
                  <a:tcPr anchor="ctr"/>
                </a:tc>
                <a:tc>
                  <a:txBody>
                    <a:bodyPr/>
                    <a:lstStyle/>
                    <a:p>
                      <a:pPr algn="ctr"/>
                      <a:r>
                        <a:rPr lang="en-US" sz="1100" dirty="0" smtClean="0"/>
                        <a:t>-</a:t>
                      </a:r>
                      <a:endParaRPr lang="en-US" sz="1100" b="0" i="0" dirty="0">
                        <a:latin typeface="+mn-lt"/>
                      </a:endParaRPr>
                    </a:p>
                  </a:txBody>
                  <a:tcPr anchor="ctr"/>
                </a:tc>
                <a:tc>
                  <a:txBody>
                    <a:bodyPr/>
                    <a:lstStyle/>
                    <a:p>
                      <a:pPr algn="ctr"/>
                      <a:r>
                        <a:rPr lang="en-US" sz="1100" dirty="0" smtClean="0"/>
                        <a:t>4 (1G/10G)</a:t>
                      </a:r>
                      <a:endParaRPr lang="en-US" sz="1100" b="0" i="0" dirty="0">
                        <a:latin typeface="+mn-lt"/>
                      </a:endParaRPr>
                    </a:p>
                  </a:txBody>
                  <a:tcPr anchor="ctr"/>
                </a:tc>
                <a:tc>
                  <a:txBody>
                    <a:bodyPr/>
                    <a:lstStyle/>
                    <a:p>
                      <a:pPr algn="ctr"/>
                      <a:r>
                        <a:rPr lang="en-US" sz="1100" dirty="0" smtClean="0"/>
                        <a:t>-</a:t>
                      </a:r>
                      <a:endParaRPr lang="en-US" sz="1100" b="0" i="0" dirty="0">
                        <a:latin typeface="+mn-lt"/>
                      </a:endParaRPr>
                    </a:p>
                  </a:txBody>
                  <a:tcPr anchor="ctr"/>
                </a:tc>
                <a:tc>
                  <a:txBody>
                    <a:bodyPr/>
                    <a:lstStyle/>
                    <a:p>
                      <a:pPr algn="ctr"/>
                      <a:r>
                        <a:rPr lang="en-US" sz="1100" dirty="0" smtClean="0"/>
                        <a:t>-</a:t>
                      </a:r>
                      <a:endParaRPr lang="en-US" sz="1100" b="0" i="0" dirty="0">
                        <a:latin typeface="+mn-lt"/>
                      </a:endParaRPr>
                    </a:p>
                  </a:txBody>
                  <a:tcPr anchor="ctr"/>
                </a:tc>
                <a:tc>
                  <a:txBody>
                    <a:bodyPr/>
                    <a:lstStyle/>
                    <a:p>
                      <a:pPr algn="ctr"/>
                      <a:r>
                        <a:rPr lang="en-US" sz="1100" b="0" i="0" dirty="0" smtClean="0">
                          <a:latin typeface="+mn-lt"/>
                        </a:rPr>
                        <a:t>2</a:t>
                      </a:r>
                      <a:endParaRPr lang="en-US" sz="1100" b="0" i="0" dirty="0">
                        <a:latin typeface="+mn-lt"/>
                      </a:endParaRPr>
                    </a:p>
                  </a:txBody>
                  <a:tcPr anchor="ctr"/>
                </a:tc>
                <a:tc>
                  <a:txBody>
                    <a:bodyPr/>
                    <a:lstStyle/>
                    <a:p>
                      <a:pPr algn="ctr"/>
                      <a:r>
                        <a:rPr lang="en-US" sz="1100" dirty="0" smtClean="0"/>
                        <a:t>48 (1G/10G)</a:t>
                      </a:r>
                      <a:endParaRPr lang="en-US" sz="1100" b="0" i="0" dirty="0">
                        <a:latin typeface="+mn-lt"/>
                      </a:endParaRPr>
                    </a:p>
                  </a:txBody>
                  <a:tcPr anchor="ctr"/>
                </a:tc>
              </a:tr>
              <a:tr h="370840">
                <a:tc>
                  <a:txBody>
                    <a:bodyPr/>
                    <a:lstStyle/>
                    <a:p>
                      <a:r>
                        <a:rPr lang="en-US" sz="1200" dirty="0" smtClean="0"/>
                        <a:t>Shared Ports (pair)</a:t>
                      </a:r>
                      <a:endParaRPr lang="en-US" sz="1200" b="1" dirty="0" smtClean="0">
                        <a:solidFill>
                          <a:srgbClr val="FFFFFF"/>
                        </a:solidFill>
                      </a:endParaRPr>
                    </a:p>
                  </a:txBody>
                  <a:tcPr anchor="ctr">
                    <a:solidFill>
                      <a:srgbClr val="465B6D"/>
                    </a:solidFill>
                  </a:tcPr>
                </a:tc>
                <a:tc>
                  <a:txBody>
                    <a:bodyPr/>
                    <a:lstStyle/>
                    <a:p>
                      <a:pPr algn="ctr"/>
                      <a:r>
                        <a:rPr lang="en-US" sz="1100" b="0" i="0" dirty="0" smtClean="0">
                          <a:latin typeface="+mn-lt"/>
                        </a:rPr>
                        <a:t>-</a:t>
                      </a:r>
                      <a:endParaRPr lang="en-US" sz="1100" b="0" i="0" dirty="0">
                        <a:latin typeface="+mn-lt"/>
                      </a:endParaRPr>
                    </a:p>
                  </a:txBody>
                  <a:tcPr anchor="ctr"/>
                </a:tc>
                <a:tc>
                  <a:txBody>
                    <a:bodyPr/>
                    <a:lstStyle/>
                    <a:p>
                      <a:pPr algn="ctr"/>
                      <a:r>
                        <a:rPr lang="en-US" sz="1100" dirty="0" smtClean="0"/>
                        <a:t>-</a:t>
                      </a:r>
                      <a:endParaRPr lang="en-US" sz="1100" b="0" i="0" dirty="0">
                        <a:latin typeface="+mn-lt"/>
                      </a:endParaRPr>
                    </a:p>
                  </a:txBody>
                  <a:tcPr anchor="ctr"/>
                </a:tc>
                <a:tc>
                  <a:txBody>
                    <a:bodyPr/>
                    <a:lstStyle/>
                    <a:p>
                      <a:pPr algn="ctr"/>
                      <a:r>
                        <a:rPr lang="en-US" sz="1100" dirty="0" smtClean="0"/>
                        <a:t>2</a:t>
                      </a:r>
                      <a:endParaRPr lang="en-US" sz="1100" b="0" i="0" dirty="0">
                        <a:latin typeface="+mn-lt"/>
                      </a:endParaRPr>
                    </a:p>
                  </a:txBody>
                  <a:tcPr anchor="ctr"/>
                </a:tc>
                <a:tc>
                  <a:txBody>
                    <a:bodyPr/>
                    <a:lstStyle/>
                    <a:p>
                      <a:pPr algn="ctr"/>
                      <a:r>
                        <a:rPr lang="en-US" sz="1100" dirty="0" smtClean="0"/>
                        <a:t>-</a:t>
                      </a:r>
                      <a:endParaRPr lang="en-US" sz="1100" b="0" i="0" dirty="0">
                        <a:latin typeface="+mn-lt"/>
                      </a:endParaRPr>
                    </a:p>
                  </a:txBody>
                  <a:tcPr anchor="ctr"/>
                </a:tc>
                <a:tc>
                  <a:txBody>
                    <a:bodyPr/>
                    <a:lstStyle/>
                    <a:p>
                      <a:pPr algn="ctr"/>
                      <a:r>
                        <a:rPr lang="en-US" sz="1100" dirty="0" smtClean="0"/>
                        <a:t>-</a:t>
                      </a:r>
                      <a:endParaRPr lang="en-US" sz="1100" b="0" i="0" dirty="0">
                        <a:latin typeface="+mn-lt"/>
                      </a:endParaRPr>
                    </a:p>
                  </a:txBody>
                  <a:tcPr anchor="ctr"/>
                </a:tc>
                <a:tc>
                  <a:txBody>
                    <a:bodyPr/>
                    <a:lstStyle/>
                    <a:p>
                      <a:pPr algn="ctr"/>
                      <a:r>
                        <a:rPr lang="en-US" sz="1100" dirty="0" smtClean="0"/>
                        <a:t>2</a:t>
                      </a:r>
                      <a:endParaRPr lang="en-US" sz="1100" b="0" i="0" dirty="0">
                        <a:latin typeface="+mn-lt"/>
                      </a:endParaRPr>
                    </a:p>
                  </a:txBody>
                  <a:tcPr anchor="ctr"/>
                </a:tc>
                <a:tc>
                  <a:txBody>
                    <a:bodyPr/>
                    <a:lstStyle/>
                    <a:p>
                      <a:pPr algn="ctr"/>
                      <a:r>
                        <a:rPr lang="en-US" sz="1100" dirty="0" smtClean="0"/>
                        <a:t>2</a:t>
                      </a:r>
                      <a:endParaRPr lang="en-US" sz="1100" b="0" i="0" dirty="0">
                        <a:latin typeface="+mn-lt"/>
                      </a:endParaRPr>
                    </a:p>
                  </a:txBody>
                  <a:tcPr anchor="ctr"/>
                </a:tc>
                <a:tc>
                  <a:txBody>
                    <a:bodyPr/>
                    <a:lstStyle/>
                    <a:p>
                      <a:pPr algn="ctr"/>
                      <a:r>
                        <a:rPr lang="en-US" sz="1100" b="0" i="0" dirty="0" smtClean="0">
                          <a:latin typeface="+mn-lt"/>
                        </a:rPr>
                        <a:t>-</a:t>
                      </a:r>
                      <a:endParaRPr lang="en-US" sz="1100" b="0" i="0" dirty="0">
                        <a:latin typeface="+mn-lt"/>
                      </a:endParaRPr>
                    </a:p>
                  </a:txBody>
                  <a:tcPr anchor="ct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100" b="0" i="0" dirty="0" smtClean="0">
                          <a:latin typeface="+mn-lt"/>
                        </a:rPr>
                        <a:t>-</a:t>
                      </a:r>
                    </a:p>
                  </a:txBody>
                  <a:tcPr anchor="ctr"/>
                </a:tc>
              </a:tr>
              <a:tr h="370840">
                <a:tc>
                  <a:txBody>
                    <a:bodyPr/>
                    <a:lstStyle/>
                    <a:p>
                      <a:r>
                        <a:rPr lang="en-US" sz="1200" dirty="0" smtClean="0"/>
                        <a:t>Power Budget</a:t>
                      </a:r>
                      <a:endParaRPr lang="en-US" sz="1200" b="1" dirty="0" smtClean="0">
                        <a:solidFill>
                          <a:srgbClr val="FFFFFF"/>
                        </a:solidFill>
                      </a:endParaRPr>
                    </a:p>
                  </a:txBody>
                  <a:tcPr anchor="ctr">
                    <a:solidFill>
                      <a:srgbClr val="465B6D"/>
                    </a:solidFill>
                  </a:tcPr>
                </a:tc>
                <a:tc>
                  <a:txBody>
                    <a:bodyPr/>
                    <a:lstStyle/>
                    <a:p>
                      <a:pPr algn="ctr"/>
                      <a:r>
                        <a:rPr lang="en-US" sz="1100" dirty="0" smtClean="0"/>
                        <a:t>62 W</a:t>
                      </a:r>
                      <a:endParaRPr lang="en-US" sz="1100" b="0" i="0" dirty="0">
                        <a:latin typeface="+mn-lt"/>
                      </a:endParaRPr>
                    </a:p>
                  </a:txBody>
                  <a:tcPr anchor="ctr"/>
                </a:tc>
                <a:tc>
                  <a:txBody>
                    <a:bodyPr/>
                    <a:lstStyle/>
                    <a:p>
                      <a:pPr algn="ctr"/>
                      <a:r>
                        <a:rPr lang="en-US" sz="1100" dirty="0" smtClean="0"/>
                        <a:t>-</a:t>
                      </a:r>
                      <a:endParaRPr lang="en-US" sz="1100" b="0" i="0" dirty="0">
                        <a:latin typeface="+mn-lt"/>
                      </a:endParaRPr>
                    </a:p>
                  </a:txBody>
                  <a:tcPr anchor="ctr"/>
                </a:tc>
                <a:tc>
                  <a:txBody>
                    <a:bodyPr/>
                    <a:lstStyle/>
                    <a:p>
                      <a:pPr algn="ctr"/>
                      <a:r>
                        <a:rPr lang="en-US" sz="1100" dirty="0" smtClean="0"/>
                        <a:t>100W</a:t>
                      </a:r>
                      <a:endParaRPr lang="en-US" sz="1100" b="0" i="0" dirty="0">
                        <a:latin typeface="+mn-lt"/>
                      </a:endParaRPr>
                    </a:p>
                  </a:txBody>
                  <a:tcPr anchor="ctr"/>
                </a:tc>
                <a:tc>
                  <a:txBody>
                    <a:bodyPr/>
                    <a:lstStyle/>
                    <a:p>
                      <a:pPr algn="ctr"/>
                      <a:r>
                        <a:rPr lang="en-US" sz="1100" dirty="0" smtClean="0"/>
                        <a:t>185 W</a:t>
                      </a:r>
                      <a:endParaRPr lang="en-US" sz="1100" b="0" i="0" dirty="0">
                        <a:latin typeface="+mn-lt"/>
                      </a:endParaRPr>
                    </a:p>
                  </a:txBody>
                  <a:tcPr anchor="ctr"/>
                </a:tc>
                <a:tc>
                  <a:txBody>
                    <a:bodyPr/>
                    <a:lstStyle/>
                    <a:p>
                      <a:pPr algn="ctr"/>
                      <a:r>
                        <a:rPr lang="en-US" sz="1100" dirty="0" smtClean="0"/>
                        <a:t>-</a:t>
                      </a:r>
                      <a:endParaRPr lang="en-US" sz="1100" b="0" i="0" dirty="0">
                        <a:latin typeface="+mn-lt"/>
                      </a:endParaRPr>
                    </a:p>
                  </a:txBody>
                  <a:tcPr anchor="ctr"/>
                </a:tc>
                <a:tc>
                  <a:txBody>
                    <a:bodyPr/>
                    <a:lstStyle/>
                    <a:p>
                      <a:pPr algn="ctr"/>
                      <a:r>
                        <a:rPr lang="en-US" sz="1100" dirty="0" smtClean="0"/>
                        <a:t>185W</a:t>
                      </a:r>
                      <a:endParaRPr lang="en-US" sz="1100" b="0" i="0" dirty="0">
                        <a:latin typeface="+mn-lt"/>
                      </a:endParaRPr>
                    </a:p>
                  </a:txBody>
                  <a:tcPr anchor="ctr"/>
                </a:tc>
                <a:tc>
                  <a:txBody>
                    <a:bodyPr/>
                    <a:lstStyle/>
                    <a:p>
                      <a:pPr algn="ctr"/>
                      <a:r>
                        <a:rPr lang="en-US" sz="1100" dirty="0" smtClean="0"/>
                        <a:t>-</a:t>
                      </a:r>
                      <a:endParaRPr lang="en-US" sz="1100" b="0" i="0" dirty="0">
                        <a:latin typeface="+mn-lt"/>
                      </a:endParaRPr>
                    </a:p>
                  </a:txBody>
                  <a:tcPr anchor="ctr"/>
                </a:tc>
                <a:tc>
                  <a:txBody>
                    <a:bodyPr/>
                    <a:lstStyle/>
                    <a:p>
                      <a:pPr algn="ctr"/>
                      <a:r>
                        <a:rPr lang="en-US" sz="1100" dirty="0" smtClean="0"/>
                        <a:t>-</a:t>
                      </a:r>
                      <a:endParaRPr lang="en-US" sz="1100" b="0" i="0" dirty="0">
                        <a:latin typeface="+mn-lt"/>
                      </a:endParaRPr>
                    </a:p>
                  </a:txBody>
                  <a:tcPr anchor="ct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100" dirty="0" smtClean="0"/>
                        <a:t>-</a:t>
                      </a:r>
                      <a:endParaRPr lang="en-US" sz="1100" b="0" i="0" dirty="0" smtClean="0">
                        <a:latin typeface="+mn-lt"/>
                      </a:endParaRPr>
                    </a:p>
                  </a:txBody>
                  <a:tcPr anchor="ctr"/>
                </a:tc>
              </a:tr>
              <a:tr h="370840">
                <a:tc>
                  <a:txBody>
                    <a:bodyPr/>
                    <a:lstStyle/>
                    <a:p>
                      <a:r>
                        <a:rPr lang="en-US" sz="1200" dirty="0" err="1" smtClean="0"/>
                        <a:t>FortiOS</a:t>
                      </a:r>
                      <a:r>
                        <a:rPr lang="en-US" sz="1200" dirty="0" smtClean="0"/>
                        <a:t> Wired Controller</a:t>
                      </a:r>
                      <a:r>
                        <a:rPr lang="en-US" sz="1200" baseline="0" dirty="0" smtClean="0"/>
                        <a:t> Support</a:t>
                      </a:r>
                      <a:endParaRPr lang="en-US" sz="1200" b="1" dirty="0" smtClean="0">
                        <a:solidFill>
                          <a:srgbClr val="FFFFFF"/>
                        </a:solidFill>
                      </a:endParaRPr>
                    </a:p>
                  </a:txBody>
                  <a:tcPr anchor="ctr">
                    <a:solidFill>
                      <a:srgbClr val="465B6D"/>
                    </a:solidFill>
                  </a:tcPr>
                </a:tc>
                <a:tc>
                  <a:txBody>
                    <a:bodyPr/>
                    <a:lstStyle/>
                    <a:p>
                      <a:pPr algn="ctr"/>
                      <a:r>
                        <a:rPr lang="en-US" sz="1100" dirty="0" smtClean="0"/>
                        <a:t>No</a:t>
                      </a:r>
                      <a:endParaRPr lang="en-US" sz="1100" b="0" i="0" dirty="0">
                        <a:latin typeface="+mn-lt"/>
                      </a:endParaRPr>
                    </a:p>
                  </a:txBody>
                  <a:tcPr anchor="ctr"/>
                </a:tc>
                <a:tc>
                  <a:txBody>
                    <a:bodyPr/>
                    <a:lstStyle/>
                    <a:p>
                      <a:pPr algn="ctr"/>
                      <a:r>
                        <a:rPr lang="en-US" sz="1100" dirty="0" smtClean="0"/>
                        <a:t>Yes, Remote switch</a:t>
                      </a:r>
                      <a:endParaRPr lang="en-US" sz="1100" b="0" i="0" dirty="0">
                        <a:latin typeface="+mn-lt"/>
                      </a:endParaRPr>
                    </a:p>
                  </a:txBody>
                  <a:tcPr anchor="ctr"/>
                </a:tc>
                <a:tc>
                  <a:txBody>
                    <a:bodyPr/>
                    <a:lstStyle/>
                    <a:p>
                      <a:pPr algn="ctr"/>
                      <a:r>
                        <a:rPr lang="en-US" sz="1100" dirty="0" smtClean="0"/>
                        <a:t>No</a:t>
                      </a:r>
                      <a:endParaRPr lang="en-US" sz="1100" b="0" i="0" dirty="0">
                        <a:latin typeface="+mn-lt"/>
                      </a:endParaRPr>
                    </a:p>
                  </a:txBody>
                  <a:tcPr anchor="ctr"/>
                </a:tc>
                <a:tc>
                  <a:txBody>
                    <a:bodyPr/>
                    <a:lstStyle/>
                    <a:p>
                      <a:pPr algn="ctr"/>
                      <a:r>
                        <a:rPr lang="en-US" sz="1100" dirty="0" smtClean="0"/>
                        <a:t>No</a:t>
                      </a:r>
                      <a:endParaRPr lang="en-US" sz="1100" b="0" i="0" dirty="0">
                        <a:latin typeface="+mn-lt"/>
                      </a:endParaRPr>
                    </a:p>
                  </a:txBody>
                  <a:tcPr anchor="ctr"/>
                </a:tc>
                <a:tc>
                  <a:txBody>
                    <a:bodyPr/>
                    <a:lstStyle/>
                    <a:p>
                      <a:pPr algn="ctr"/>
                      <a:r>
                        <a:rPr lang="en-US" sz="1100" dirty="0" smtClean="0"/>
                        <a:t>No</a:t>
                      </a:r>
                      <a:endParaRPr lang="en-US" sz="1100" b="0" i="0" dirty="0">
                        <a:latin typeface="+mn-lt"/>
                      </a:endParaRPr>
                    </a:p>
                  </a:txBody>
                  <a:tcPr anchor="ctr"/>
                </a:tc>
                <a:tc>
                  <a:txBody>
                    <a:bodyPr/>
                    <a:lstStyle/>
                    <a:p>
                      <a:pPr algn="ctr"/>
                      <a:r>
                        <a:rPr lang="en-US" sz="1100" dirty="0" smtClean="0"/>
                        <a:t>Yes</a:t>
                      </a:r>
                      <a:endParaRPr lang="en-US" sz="1100" b="0" i="0" dirty="0">
                        <a:latin typeface="+mn-lt"/>
                      </a:endParaRPr>
                    </a:p>
                  </a:txBody>
                  <a:tcPr anchor="ctr"/>
                </a:tc>
                <a:tc>
                  <a:txBody>
                    <a:bodyPr/>
                    <a:lstStyle/>
                    <a:p>
                      <a:pPr algn="ctr"/>
                      <a:r>
                        <a:rPr lang="en-US" sz="1100" dirty="0" smtClean="0"/>
                        <a:t>Yes</a:t>
                      </a:r>
                      <a:endParaRPr lang="en-US" sz="1100" b="0" i="0" dirty="0">
                        <a:latin typeface="+mn-lt"/>
                      </a:endParaRPr>
                    </a:p>
                  </a:txBody>
                  <a:tcPr anchor="ctr"/>
                </a:tc>
                <a:tc>
                  <a:txBody>
                    <a:bodyPr/>
                    <a:lstStyle/>
                    <a:p>
                      <a:pPr algn="ctr"/>
                      <a:r>
                        <a:rPr lang="en-US" sz="1100" dirty="0" smtClean="0"/>
                        <a:t>No</a:t>
                      </a:r>
                      <a:endParaRPr lang="en-US" sz="1100" b="0" i="0" dirty="0">
                        <a:latin typeface="+mn-lt"/>
                      </a:endParaRPr>
                    </a:p>
                  </a:txBody>
                  <a:tcPr anchor="ct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100" dirty="0" smtClean="0"/>
                        <a:t>No</a:t>
                      </a:r>
                      <a:endParaRPr lang="en-US" sz="1100" b="0" i="0" dirty="0" smtClean="0">
                        <a:latin typeface="+mn-lt"/>
                      </a:endParaRPr>
                    </a:p>
                  </a:txBody>
                  <a:tcPr anchor="ctr"/>
                </a:tc>
              </a:tr>
            </a:tbl>
          </a:graphicData>
        </a:graphic>
      </p:graphicFrame>
      <p:sp>
        <p:nvSpPr>
          <p:cNvPr id="2" name="Title 1"/>
          <p:cNvSpPr>
            <a:spLocks noGrp="1"/>
          </p:cNvSpPr>
          <p:nvPr>
            <p:ph type="title"/>
          </p:nvPr>
        </p:nvSpPr>
        <p:spPr/>
        <p:txBody>
          <a:bodyPr anchor="ctr"/>
          <a:lstStyle/>
          <a:p>
            <a:r>
              <a:rPr lang="en-US" dirty="0"/>
              <a:t>Hardware Overview – FortiSwitch</a:t>
            </a:r>
          </a:p>
        </p:txBody>
      </p:sp>
      <p:sp>
        <p:nvSpPr>
          <p:cNvPr id="17" name="Rectangle 16"/>
          <p:cNvSpPr/>
          <p:nvPr/>
        </p:nvSpPr>
        <p:spPr bwMode="auto">
          <a:xfrm>
            <a:off x="2514457" y="1295819"/>
            <a:ext cx="767200" cy="3935312"/>
          </a:xfrm>
          <a:prstGeom prst="rect">
            <a:avLst/>
          </a:prstGeom>
          <a:noFill/>
          <a:ln w="28575" cap="flat" cmpd="sng" algn="ctr">
            <a:solidFill>
              <a:srgbClr val="C00000"/>
            </a:solid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20000"/>
              </a:spcBef>
              <a:spcAft>
                <a:spcPct val="0"/>
              </a:spcAft>
              <a:buClr>
                <a:schemeClr val="accent1"/>
              </a:buClr>
              <a:buSzPct val="90000"/>
              <a:buFont typeface="Wingdings" charset="2"/>
              <a:buNone/>
              <a:tabLst/>
            </a:pPr>
            <a:endParaRPr kumimoji="0" lang="en-US" sz="2000" b="0" i="0" u="none" strike="noStrike" cap="none" normalizeH="0" baseline="0">
              <a:ln>
                <a:noFill/>
              </a:ln>
              <a:solidFill>
                <a:schemeClr val="accent2"/>
              </a:solidFill>
              <a:effectLst/>
              <a:latin typeface="Arial" charset="0"/>
            </a:endParaRPr>
          </a:p>
        </p:txBody>
      </p:sp>
      <p:sp>
        <p:nvSpPr>
          <p:cNvPr id="18" name="Rectangle 17"/>
          <p:cNvSpPr/>
          <p:nvPr/>
        </p:nvSpPr>
        <p:spPr bwMode="auto">
          <a:xfrm>
            <a:off x="6489169" y="1307783"/>
            <a:ext cx="767200" cy="3923348"/>
          </a:xfrm>
          <a:prstGeom prst="rect">
            <a:avLst/>
          </a:prstGeom>
          <a:noFill/>
          <a:ln w="28575" cap="flat" cmpd="sng" algn="ctr">
            <a:solidFill>
              <a:srgbClr val="C00000"/>
            </a:solid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20000"/>
              </a:spcBef>
              <a:spcAft>
                <a:spcPct val="0"/>
              </a:spcAft>
              <a:buClr>
                <a:schemeClr val="accent1"/>
              </a:buClr>
              <a:buSzPct val="90000"/>
              <a:buFont typeface="Wingdings" charset="2"/>
              <a:buNone/>
              <a:tabLst/>
            </a:pPr>
            <a:endParaRPr kumimoji="0" lang="en-US" sz="2000" b="0" i="0" u="none" strike="noStrike" cap="none" normalizeH="0" baseline="0">
              <a:ln>
                <a:noFill/>
              </a:ln>
              <a:solidFill>
                <a:schemeClr val="accent2"/>
              </a:solidFill>
              <a:effectLst/>
              <a:latin typeface="Arial" charset="0"/>
            </a:endParaRPr>
          </a:p>
        </p:txBody>
      </p:sp>
    </p:spTree>
    <p:extLst>
      <p:ext uri="{BB962C8B-B14F-4D97-AF65-F5344CB8AC3E}">
        <p14:creationId xmlns:p14="http://schemas.microsoft.com/office/powerpoint/2010/main" val="1943466849"/>
      </p:ext>
    </p:extLst>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chor="ctr"/>
          <a:lstStyle/>
          <a:p>
            <a:r>
              <a:rPr lang="en-US" smtClean="0"/>
              <a:t>FortiAP Product Family</a:t>
            </a:r>
            <a:endParaRPr lang="en-US" dirty="0"/>
          </a:p>
        </p:txBody>
      </p:sp>
      <p:graphicFrame>
        <p:nvGraphicFramePr>
          <p:cNvPr id="35" name="Content Placeholder 5"/>
          <p:cNvGraphicFramePr>
            <a:graphicFrameLocks/>
          </p:cNvGraphicFramePr>
          <p:nvPr>
            <p:extLst>
              <p:ext uri="{D42A27DB-BD31-4B8C-83A1-F6EECF244321}">
                <p14:modId xmlns:p14="http://schemas.microsoft.com/office/powerpoint/2010/main" val="3087148812"/>
              </p:ext>
            </p:extLst>
          </p:nvPr>
        </p:nvGraphicFramePr>
        <p:xfrm>
          <a:off x="0" y="1122759"/>
          <a:ext cx="9144000" cy="5160794"/>
        </p:xfrm>
        <a:graphic>
          <a:graphicData uri="http://schemas.openxmlformats.org/drawingml/2006/table">
            <a:tbl>
              <a:tblPr firstCol="1">
                <a:tableStyleId>{D113A9D2-9D6B-4929-AA2D-F23B5EE8CBE7}</a:tableStyleId>
              </a:tblPr>
              <a:tblGrid>
                <a:gridCol w="1720487"/>
                <a:gridCol w="646336"/>
                <a:gridCol w="508187"/>
                <a:gridCol w="1925590"/>
                <a:gridCol w="1458687"/>
                <a:gridCol w="2884713"/>
              </a:tblGrid>
              <a:tr h="798046">
                <a:tc>
                  <a:txBody>
                    <a:bodyPr/>
                    <a:lstStyle/>
                    <a:p>
                      <a:pPr algn="ctr"/>
                      <a:r>
                        <a:rPr lang="en-US" dirty="0" smtClean="0"/>
                        <a:t>3x3:3</a:t>
                      </a:r>
                    </a:p>
                    <a:p>
                      <a:pPr algn="ctr"/>
                      <a:r>
                        <a:rPr lang="en-US" sz="1600" b="1" kern="1200" dirty="0" smtClean="0">
                          <a:solidFill>
                            <a:schemeClr val="lt1"/>
                          </a:solidFill>
                          <a:latin typeface="+mn-lt"/>
                          <a:ea typeface="+mn-ea"/>
                          <a:cs typeface="+mn-cs"/>
                        </a:rPr>
                        <a:t>Resiliency</a:t>
                      </a:r>
                    </a:p>
                    <a:p>
                      <a:pPr algn="ctr"/>
                      <a:r>
                        <a:rPr lang="en-US" sz="1600" b="1" kern="1200" dirty="0" smtClean="0">
                          <a:solidFill>
                            <a:schemeClr val="lt1"/>
                          </a:solidFill>
                          <a:latin typeface="+mn-lt"/>
                          <a:ea typeface="+mn-ea"/>
                          <a:cs typeface="+mn-cs"/>
                        </a:rPr>
                        <a:t>Throughput</a:t>
                      </a:r>
                      <a:endParaRPr lang="en-US" sz="1600" b="1" kern="1200" dirty="0">
                        <a:solidFill>
                          <a:schemeClr val="lt1"/>
                        </a:solidFill>
                        <a:latin typeface="+mn-lt"/>
                        <a:ea typeface="+mn-ea"/>
                        <a:cs typeface="+mn-cs"/>
                      </a:endParaRPr>
                    </a:p>
                  </a:txBody>
                  <a:tcPr anchor="ctr">
                    <a:lnL w="19050" cap="flat" cmpd="sng" algn="ctr">
                      <a:noFill/>
                      <a:prstDash val="solid"/>
                      <a:round/>
                      <a:headEnd type="none" w="med" len="med"/>
                      <a:tailEnd type="none" w="med" len="med"/>
                    </a:lnL>
                    <a:lnR w="28575" cap="flat" cmpd="sng" algn="ctr">
                      <a:solidFill>
                        <a:schemeClr val="bg1"/>
                      </a:solidFill>
                      <a:prstDash val="solid"/>
                      <a:round/>
                      <a:headEnd type="none" w="med" len="med"/>
                      <a:tailEnd type="none" w="med" len="med"/>
                    </a:lnR>
                    <a:lnT w="19050" cap="flat" cmpd="sng" algn="ctr">
                      <a:no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tx2">
                        <a:lumMod val="75000"/>
                        <a:lumOff val="25000"/>
                      </a:schemeClr>
                    </a:solidFill>
                  </a:tcPr>
                </a:tc>
                <a:tc rowSpan="2">
                  <a:txBody>
                    <a:bodyPr/>
                    <a:lstStyle/>
                    <a:p>
                      <a:pPr algn="ctr"/>
                      <a:r>
                        <a:rPr lang="en-US" dirty="0" smtClean="0">
                          <a:solidFill>
                            <a:srgbClr val="0B0B0B"/>
                          </a:solidFill>
                        </a:rPr>
                        <a:t>Dual Radio</a:t>
                      </a:r>
                    </a:p>
                  </a:txBody>
                  <a:tcPr vert="vert27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9050" cap="flat" cmpd="sng" algn="ctr">
                      <a:noFill/>
                      <a:prstDash val="solid"/>
                      <a:round/>
                      <a:headEnd type="none" w="med" len="med"/>
                      <a:tailEnd type="none" w="med" len="med"/>
                    </a:lnT>
                    <a:lnB w="28575" cap="flat" cmpd="sng" algn="ctr">
                      <a:solidFill>
                        <a:schemeClr val="bg1"/>
                      </a:solidFill>
                      <a:prstDash val="solid"/>
                      <a:round/>
                      <a:headEnd type="none" w="med" len="med"/>
                      <a:tailEnd type="none" w="med" len="med"/>
                    </a:lnB>
                    <a:solidFill>
                      <a:srgbClr val="E7E7E7"/>
                    </a:solidFill>
                  </a:tcPr>
                </a:tc>
                <a:tc rowSpan="2">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dirty="0" smtClean="0">
                          <a:solidFill>
                            <a:srgbClr val="0B0B0B"/>
                          </a:solidFill>
                        </a:rPr>
                        <a:t>Dual Band</a:t>
                      </a:r>
                    </a:p>
                  </a:txBody>
                  <a:tcPr vert="vert270"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noFill/>
                      <a:prstDash val="solid"/>
                      <a:round/>
                      <a:headEnd type="none" w="med" len="med"/>
                      <a:tailEnd type="none" w="med" len="med"/>
                    </a:lnT>
                    <a:lnB w="28575" cap="flat" cmpd="sng" algn="ctr">
                      <a:solidFill>
                        <a:schemeClr val="bg1"/>
                      </a:solidFill>
                      <a:prstDash val="solid"/>
                      <a:round/>
                      <a:headEnd type="none" w="med" len="med"/>
                      <a:tailEnd type="none" w="med" len="med"/>
                    </a:lnB>
                    <a:solidFill>
                      <a:srgbClr val="E7E7E7"/>
                    </a:solidFill>
                  </a:tcPr>
                </a:tc>
                <a:tc>
                  <a:txBody>
                    <a:bodyPr/>
                    <a:lstStyle/>
                    <a:p>
                      <a:pPr algn="l"/>
                      <a:endParaRPr lang="en-US" dirty="0">
                        <a:solidFill>
                          <a:schemeClr val="tx1">
                            <a:lumMod val="50000"/>
                            <a:lumOff val="50000"/>
                          </a:schemeClr>
                        </a:solidFill>
                      </a:endParaRPr>
                    </a:p>
                  </a:txBody>
                  <a:tcPr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no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E7E7E7"/>
                    </a:solidFill>
                  </a:tcPr>
                </a:tc>
                <a:tc>
                  <a:txBody>
                    <a:bodyPr/>
                    <a:lstStyle/>
                    <a:p>
                      <a:pPr algn="l"/>
                      <a:endParaRPr lang="en-US" dirty="0">
                        <a:solidFill>
                          <a:schemeClr val="tx1">
                            <a:lumMod val="50000"/>
                            <a:lumOff val="50000"/>
                          </a:schemeClr>
                        </a:solidFill>
                      </a:endParaRPr>
                    </a:p>
                  </a:txBody>
                  <a:tcPr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no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E7E7E7"/>
                    </a:solidFill>
                  </a:tcPr>
                </a:tc>
                <a:tc>
                  <a:txBody>
                    <a:bodyPr/>
                    <a:lstStyle/>
                    <a:p>
                      <a:pPr algn="l"/>
                      <a:endParaRPr lang="en-US" dirty="0">
                        <a:solidFill>
                          <a:schemeClr val="tx1">
                            <a:lumMod val="50000"/>
                            <a:lumOff val="50000"/>
                          </a:schemeClr>
                        </a:solidFill>
                      </a:endParaRPr>
                    </a:p>
                  </a:txBody>
                  <a:tcPr anchor="ctr">
                    <a:lnL w="19050" cap="flat" cmpd="sng" algn="ctr">
                      <a:solidFill>
                        <a:schemeClr val="bg1"/>
                      </a:solidFill>
                      <a:prstDash val="solid"/>
                      <a:round/>
                      <a:headEnd type="none" w="med" len="med"/>
                      <a:tailEnd type="none" w="med" len="med"/>
                    </a:lnL>
                    <a:lnR w="19050" cap="flat" cmpd="sng" algn="ctr">
                      <a:noFill/>
                      <a:prstDash val="solid"/>
                      <a:round/>
                      <a:headEnd type="none" w="med" len="med"/>
                      <a:tailEnd type="none" w="med" len="med"/>
                    </a:lnR>
                    <a:lnT w="19050" cap="flat" cmpd="sng" algn="ctr">
                      <a:no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E7E7E7"/>
                    </a:solidFill>
                  </a:tcPr>
                </a:tc>
              </a:tr>
              <a:tr h="1490036">
                <a:tc rowSpan="2">
                  <a:txBody>
                    <a:bodyPr/>
                    <a:lstStyle/>
                    <a:p>
                      <a:pPr algn="ctr"/>
                      <a:r>
                        <a:rPr lang="en-US" dirty="0" smtClean="0"/>
                        <a:t>2x2:2</a:t>
                      </a:r>
                    </a:p>
                    <a:p>
                      <a:pPr algn="ctr"/>
                      <a:r>
                        <a:rPr lang="en-US" sz="1600" dirty="0" smtClean="0"/>
                        <a:t>Performance</a:t>
                      </a:r>
                      <a:endParaRPr lang="en-US" sz="1600" dirty="0">
                        <a:solidFill>
                          <a:schemeClr val="tx1">
                            <a:lumMod val="50000"/>
                            <a:lumOff val="50000"/>
                          </a:schemeClr>
                        </a:solidFill>
                      </a:endParaRPr>
                    </a:p>
                  </a:txBody>
                  <a:tcPr anchor="ctr">
                    <a:lnL w="19050" cap="flat" cmpd="sng" algn="ctr">
                      <a:noFill/>
                      <a:prstDash val="solid"/>
                      <a:round/>
                      <a:headEnd type="none" w="med" len="med"/>
                      <a:tailEnd type="none" w="med" len="med"/>
                    </a:lnL>
                    <a:lnR w="28575"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tx2">
                        <a:lumMod val="75000"/>
                        <a:lumOff val="25000"/>
                      </a:schemeClr>
                    </a:solidFill>
                  </a:tcPr>
                </a:tc>
                <a:tc vMerge="1">
                  <a:txBody>
                    <a:bodyPr/>
                    <a:lstStyle/>
                    <a:p>
                      <a:endParaRPr lang="en-US"/>
                    </a:p>
                  </a:txBody>
                  <a:tcPr/>
                </a:tc>
                <a:tc vMerge="1">
                  <a:txBody>
                    <a:bodyPr/>
                    <a:lstStyle/>
                    <a:p>
                      <a:endParaRPr lang="en-US"/>
                    </a:p>
                  </a:txBody>
                  <a:tcPr/>
                </a:tc>
                <a:tc>
                  <a:txBody>
                    <a:bodyPr/>
                    <a:lstStyle/>
                    <a:p>
                      <a:endParaRPr lang="en-US" dirty="0">
                        <a:solidFill>
                          <a:schemeClr val="tx1">
                            <a:lumMod val="50000"/>
                            <a:lumOff val="50000"/>
                          </a:schemeClr>
                        </a:solidFill>
                      </a:endParaRPr>
                    </a:p>
                  </a:txBody>
                  <a:tcPr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rgbClr val="E7E7E7"/>
                    </a:solidFill>
                  </a:tcPr>
                </a:tc>
                <a:tc>
                  <a:txBody>
                    <a:bodyPr/>
                    <a:lstStyle/>
                    <a:p>
                      <a:pPr algn="l"/>
                      <a:endParaRPr lang="en-US" dirty="0">
                        <a:solidFill>
                          <a:schemeClr val="tx1">
                            <a:lumMod val="50000"/>
                            <a:lumOff val="50000"/>
                          </a:schemeClr>
                        </a:solidFill>
                      </a:endParaRPr>
                    </a:p>
                  </a:txBody>
                  <a:tcPr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rgbClr val="E7E7E7"/>
                    </a:solidFill>
                  </a:tcPr>
                </a:tc>
                <a:tc>
                  <a:txBody>
                    <a:bodyPr/>
                    <a:lstStyle/>
                    <a:p>
                      <a:pPr algn="l"/>
                      <a:endParaRPr lang="en-US" dirty="0" smtClean="0">
                        <a:solidFill>
                          <a:schemeClr val="tx1">
                            <a:lumMod val="50000"/>
                            <a:lumOff val="50000"/>
                          </a:schemeClr>
                        </a:solidFill>
                      </a:endParaRPr>
                    </a:p>
                  </a:txBody>
                  <a:tcPr anchor="ctr">
                    <a:lnL w="19050" cap="flat" cmpd="sng" algn="ctr">
                      <a:solidFill>
                        <a:schemeClr val="bg1"/>
                      </a:solidFill>
                      <a:prstDash val="solid"/>
                      <a:round/>
                      <a:headEnd type="none" w="med" len="med"/>
                      <a:tailEnd type="none" w="med" len="med"/>
                    </a:lnL>
                    <a:lnR w="19050" cap="flat" cmpd="sng" algn="ctr">
                      <a:noFill/>
                      <a:prstDash val="solid"/>
                      <a:round/>
                      <a:headEnd type="none" w="med" len="med"/>
                      <a:tailEnd type="none" w="med" len="med"/>
                    </a:lnR>
                    <a:lnT w="19050"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rgbClr val="E7E7E7"/>
                    </a:solidFill>
                  </a:tcPr>
                </a:tc>
              </a:tr>
              <a:tr h="877165">
                <a:tc vMerge="1">
                  <a:txBody>
                    <a:bodyPr/>
                    <a:lstStyle/>
                    <a:p>
                      <a:endParaRPr lang="en-US"/>
                    </a:p>
                  </a:txBody>
                  <a:tcPr/>
                </a:tc>
                <a:tc rowSpan="2">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dirty="0" smtClean="0">
                          <a:solidFill>
                            <a:srgbClr val="0B0B0B"/>
                          </a:solidFill>
                        </a:rPr>
                        <a:t>Single Radio</a:t>
                      </a:r>
                    </a:p>
                    <a:p>
                      <a:pPr algn="ctr"/>
                      <a:endParaRPr lang="en-US" dirty="0">
                        <a:solidFill>
                          <a:srgbClr val="0B0B0B"/>
                        </a:solidFill>
                      </a:endParaRPr>
                    </a:p>
                  </a:txBody>
                  <a:tcPr vert="vert27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rgbClr val="E7E7E7"/>
                    </a:solidFill>
                  </a:tcPr>
                </a:tc>
                <a:tc>
                  <a:txBody>
                    <a:bodyPr/>
                    <a:lstStyle/>
                    <a:p>
                      <a:pPr algn="ctr"/>
                      <a:endParaRPr lang="en-US" dirty="0">
                        <a:solidFill>
                          <a:srgbClr val="0B0B0B"/>
                        </a:solidFill>
                      </a:endParaRPr>
                    </a:p>
                  </a:txBody>
                  <a:tcPr vert="vert270"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rgbClr val="E7E7E7"/>
                    </a:solidFill>
                  </a:tcPr>
                </a:tc>
                <a:tc>
                  <a:txBody>
                    <a:bodyPr/>
                    <a:lstStyle/>
                    <a:p>
                      <a:pPr algn="l"/>
                      <a:endParaRPr lang="en-US" dirty="0">
                        <a:solidFill>
                          <a:schemeClr val="tx1">
                            <a:lumMod val="50000"/>
                            <a:lumOff val="50000"/>
                          </a:schemeClr>
                        </a:solidFill>
                      </a:endParaRPr>
                    </a:p>
                  </a:txBody>
                  <a:tcPr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E7E7E7"/>
                    </a:solidFill>
                  </a:tcPr>
                </a:tc>
                <a:tc>
                  <a:txBody>
                    <a:bodyPr/>
                    <a:lstStyle/>
                    <a:p>
                      <a:pPr algn="l"/>
                      <a:endParaRPr lang="en-US" dirty="0">
                        <a:solidFill>
                          <a:schemeClr val="tx1">
                            <a:lumMod val="50000"/>
                            <a:lumOff val="50000"/>
                          </a:schemeClr>
                        </a:solidFill>
                        <a:effectLst>
                          <a:glow rad="63500">
                            <a:schemeClr val="accent1">
                              <a:satMod val="175000"/>
                              <a:alpha val="40000"/>
                            </a:schemeClr>
                          </a:glow>
                        </a:effectLst>
                      </a:endParaRPr>
                    </a:p>
                  </a:txBody>
                  <a:tcPr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E7E7E7"/>
                    </a:solidFill>
                  </a:tcPr>
                </a:tc>
                <a:tc>
                  <a:txBody>
                    <a:bodyPr/>
                    <a:lstStyle/>
                    <a:p>
                      <a:pPr algn="l"/>
                      <a:endParaRPr lang="en-US" dirty="0" smtClean="0">
                        <a:solidFill>
                          <a:schemeClr val="tx1">
                            <a:lumMod val="50000"/>
                            <a:lumOff val="50000"/>
                          </a:schemeClr>
                        </a:solidFill>
                      </a:endParaRPr>
                    </a:p>
                  </a:txBody>
                  <a:tcPr anchor="ctr">
                    <a:lnL w="19050" cap="flat" cmpd="sng" algn="ctr">
                      <a:solidFill>
                        <a:schemeClr val="bg1"/>
                      </a:solidFill>
                      <a:prstDash val="solid"/>
                      <a:round/>
                      <a:headEnd type="none" w="med" len="med"/>
                      <a:tailEnd type="none" w="med" len="med"/>
                    </a:lnL>
                    <a:lnR w="19050" cap="flat" cmpd="sng" algn="ctr">
                      <a:noFill/>
                      <a:prstDash val="solid"/>
                      <a:round/>
                      <a:headEnd type="none" w="med" len="med"/>
                      <a:tailEnd type="none" w="med" len="med"/>
                    </a:lnR>
                    <a:lnT w="28575"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E7E7E7"/>
                    </a:solidFill>
                  </a:tcPr>
                </a:tc>
              </a:tr>
              <a:tr h="1245937">
                <a:tc>
                  <a:txBody>
                    <a:bodyPr/>
                    <a:lstStyle/>
                    <a:p>
                      <a:pPr algn="ctr"/>
                      <a:r>
                        <a:rPr lang="en-US" dirty="0" smtClean="0"/>
                        <a:t>1x1:1</a:t>
                      </a:r>
                    </a:p>
                  </a:txBody>
                  <a:tcPr anchor="ctr">
                    <a:lnL w="19050" cap="flat" cmpd="sng" algn="ctr">
                      <a:noFill/>
                      <a:prstDash val="solid"/>
                      <a:round/>
                      <a:headEnd type="none" w="med" len="med"/>
                      <a:tailEnd type="none" w="med" len="med"/>
                    </a:lnL>
                    <a:lnR w="28575"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tx2">
                        <a:lumMod val="75000"/>
                        <a:lumOff val="25000"/>
                      </a:schemeClr>
                    </a:solidFill>
                  </a:tcPr>
                </a:tc>
                <a:tc vMerge="1">
                  <a:txBody>
                    <a:bodyPr/>
                    <a:lstStyle/>
                    <a:p>
                      <a:endParaRPr lang="en-US"/>
                    </a:p>
                  </a:txBody>
                  <a:tcPr/>
                </a:tc>
                <a:tc>
                  <a:txBody>
                    <a:bodyPr/>
                    <a:lstStyle/>
                    <a:p>
                      <a:endParaRPr lang="en-US" dirty="0"/>
                    </a:p>
                  </a:txBody>
                  <a:tcPr vert="vert270" anchor="ctr">
                    <a:lnL w="28575" cap="flat" cmpd="sng" algn="ctr">
                      <a:noFill/>
                      <a:prstDash val="solid"/>
                      <a:round/>
                      <a:headEnd type="none" w="med" len="med"/>
                      <a:tailEnd type="none" w="med" len="med"/>
                    </a:lnL>
                    <a:lnR w="1905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rgbClr val="E7E7E7"/>
                    </a:solidFill>
                  </a:tcPr>
                </a:tc>
                <a:tc>
                  <a:txBody>
                    <a:bodyPr/>
                    <a:lstStyle/>
                    <a:p>
                      <a:endParaRPr lang="en-US"/>
                    </a:p>
                  </a:txBody>
                  <a:tcPr anchor="b">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rgbClr val="E7E7E7"/>
                    </a:solidFill>
                  </a:tcPr>
                </a:tc>
                <a:tc>
                  <a:txBody>
                    <a:bodyPr/>
                    <a:lstStyle/>
                    <a:p>
                      <a:endParaRPr lang="en-US" dirty="0"/>
                    </a:p>
                  </a:txBody>
                  <a:tcPr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rgbClr val="E7E7E7"/>
                    </a:solidFill>
                  </a:tcPr>
                </a:tc>
                <a:tc>
                  <a:txBody>
                    <a:bodyPr/>
                    <a:lstStyle/>
                    <a:p>
                      <a:endParaRPr lang="en-US"/>
                    </a:p>
                  </a:txBody>
                  <a:tcPr anchor="ctr">
                    <a:lnL w="19050" cap="flat" cmpd="sng" algn="ctr">
                      <a:solidFill>
                        <a:schemeClr val="bg1"/>
                      </a:solidFill>
                      <a:prstDash val="solid"/>
                      <a:round/>
                      <a:headEnd type="none" w="med" len="med"/>
                      <a:tailEnd type="none" w="med" len="med"/>
                    </a:lnL>
                    <a:lnR w="19050" cap="flat" cmpd="sng" algn="ctr">
                      <a:noFill/>
                      <a:prstDash val="solid"/>
                      <a:round/>
                      <a:headEnd type="none" w="med" len="med"/>
                      <a:tailEnd type="none" w="med" len="med"/>
                    </a:lnR>
                    <a:lnT w="19050"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rgbClr val="E7E7E7"/>
                    </a:solidFill>
                  </a:tcPr>
                </a:tc>
              </a:tr>
              <a:tr h="694216">
                <a:tc gridSpan="3">
                  <a:txBody>
                    <a:bodyPr/>
                    <a:lstStyle/>
                    <a:p>
                      <a:pPr algn="ctr"/>
                      <a:endParaRPr lang="en-US" dirty="0">
                        <a:solidFill>
                          <a:schemeClr val="tx1">
                            <a:lumMod val="50000"/>
                            <a:lumOff val="50000"/>
                          </a:schemeClr>
                        </a:solidFill>
                      </a:endParaRPr>
                    </a:p>
                  </a:txBody>
                  <a:tcPr anchor="ctr">
                    <a:lnL w="19050" cap="flat" cmpd="sng" algn="ctr">
                      <a:noFill/>
                      <a:prstDash val="solid"/>
                      <a:round/>
                      <a:headEnd type="none" w="med" len="med"/>
                      <a:tailEnd type="none" w="med" len="med"/>
                    </a:lnL>
                    <a:lnR w="1905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9050" cap="flat" cmpd="sng" algn="ctr">
                      <a:noFill/>
                      <a:prstDash val="solid"/>
                      <a:round/>
                      <a:headEnd type="none" w="med" len="med"/>
                      <a:tailEnd type="none" w="med" len="med"/>
                    </a:lnB>
                    <a:solidFill>
                      <a:schemeClr val="tx2">
                        <a:lumMod val="75000"/>
                        <a:lumOff val="25000"/>
                      </a:schemeClr>
                    </a:solidFill>
                  </a:tcPr>
                </a:tc>
                <a:tc hMerge="1">
                  <a:txBody>
                    <a:bodyPr/>
                    <a:lstStyle/>
                    <a:p>
                      <a:pPr algn="ctr"/>
                      <a:endParaRPr lang="en-US" dirty="0"/>
                    </a:p>
                  </a:txBody>
                  <a:tcPr anchor="ctr">
                    <a:lnT w="12700" cap="flat" cmpd="sng" algn="ctr">
                      <a:solidFill>
                        <a:schemeClr val="bg1"/>
                      </a:solidFill>
                      <a:prstDash val="solid"/>
                      <a:round/>
                      <a:headEnd type="none" w="med" len="med"/>
                      <a:tailEnd type="none" w="med" len="med"/>
                    </a:lnT>
                    <a:cell3D prstMaterial="dkEdge">
                      <a:bevel w="77470" h="12700" prst="softRound"/>
                      <a:lightRig rig="flood" dir="t"/>
                    </a:cell3D>
                    <a:solidFill>
                      <a:srgbClr val="008C82"/>
                    </a:solidFill>
                  </a:tcPr>
                </a:tc>
                <a:tc hMerge="1">
                  <a:txBody>
                    <a:bodyPr/>
                    <a:lstStyle/>
                    <a:p>
                      <a:endParaRPr lang="en-US"/>
                    </a:p>
                  </a:txBody>
                  <a:tcPr/>
                </a:tc>
                <a:tc>
                  <a:txBody>
                    <a:bodyPr/>
                    <a:lstStyle/>
                    <a:p>
                      <a:pPr algn="ctr"/>
                      <a:r>
                        <a:rPr lang="en-US" dirty="0" smtClean="0"/>
                        <a:t>Remote</a:t>
                      </a:r>
                      <a:endParaRPr lang="en-US" b="1" dirty="0">
                        <a:solidFill>
                          <a:schemeClr val="tx1">
                            <a:lumMod val="50000"/>
                            <a:lumOff val="50000"/>
                          </a:schemeClr>
                        </a:solidFill>
                      </a:endParaRPr>
                    </a:p>
                  </a:txBody>
                  <a:tcPr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9050" cap="flat" cmpd="sng" algn="ctr">
                      <a:noFill/>
                      <a:prstDash val="solid"/>
                      <a:round/>
                      <a:headEnd type="none" w="med" len="med"/>
                      <a:tailEnd type="none" w="med" len="med"/>
                    </a:lnB>
                    <a:solidFill>
                      <a:srgbClr val="465B6D"/>
                    </a:solidFill>
                  </a:tcPr>
                </a:tc>
                <a:tc>
                  <a:txBody>
                    <a:bodyPr/>
                    <a:lstStyle/>
                    <a:p>
                      <a:pPr algn="ctr"/>
                      <a:r>
                        <a:rPr lang="en-US" dirty="0" smtClean="0"/>
                        <a:t>Outdoor</a:t>
                      </a:r>
                      <a:endParaRPr lang="en-US" b="1" dirty="0">
                        <a:solidFill>
                          <a:schemeClr val="tx1">
                            <a:lumMod val="50000"/>
                            <a:lumOff val="50000"/>
                          </a:schemeClr>
                        </a:solidFill>
                      </a:endParaRPr>
                    </a:p>
                  </a:txBody>
                  <a:tcPr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9050" cap="flat" cmpd="sng" algn="ctr">
                      <a:noFill/>
                      <a:prstDash val="solid"/>
                      <a:round/>
                      <a:headEnd type="none" w="med" len="med"/>
                      <a:tailEnd type="none" w="med" len="med"/>
                    </a:lnB>
                    <a:solidFill>
                      <a:srgbClr val="465B6D"/>
                    </a:solidFill>
                  </a:tcPr>
                </a:tc>
                <a:tc>
                  <a:txBody>
                    <a:bodyPr/>
                    <a:lstStyle/>
                    <a:p>
                      <a:pPr algn="ctr"/>
                      <a:r>
                        <a:rPr lang="en-US" dirty="0" smtClean="0"/>
                        <a:t>Indoor</a:t>
                      </a:r>
                      <a:endParaRPr lang="en-US" b="1" dirty="0">
                        <a:solidFill>
                          <a:schemeClr val="tx1">
                            <a:lumMod val="50000"/>
                            <a:lumOff val="50000"/>
                          </a:schemeClr>
                        </a:solidFill>
                      </a:endParaRPr>
                    </a:p>
                  </a:txBody>
                  <a:tcPr anchor="ctr">
                    <a:lnL w="19050" cap="flat" cmpd="sng" algn="ctr">
                      <a:solidFill>
                        <a:schemeClr val="bg1"/>
                      </a:solidFill>
                      <a:prstDash val="solid"/>
                      <a:round/>
                      <a:headEnd type="none" w="med" len="med"/>
                      <a:tailEnd type="none" w="med" len="med"/>
                    </a:lnL>
                    <a:lnR w="19050" cap="flat" cmpd="sng" algn="ctr">
                      <a:noFill/>
                      <a:prstDash val="solid"/>
                      <a:round/>
                      <a:headEnd type="none" w="med" len="med"/>
                      <a:tailEnd type="none" w="med" len="med"/>
                    </a:lnR>
                    <a:lnT w="28575" cap="flat" cmpd="sng" algn="ctr">
                      <a:solidFill>
                        <a:schemeClr val="bg1"/>
                      </a:solidFill>
                      <a:prstDash val="solid"/>
                      <a:round/>
                      <a:headEnd type="none" w="med" len="med"/>
                      <a:tailEnd type="none" w="med" len="med"/>
                    </a:lnT>
                    <a:lnB w="19050" cap="flat" cmpd="sng" algn="ctr">
                      <a:noFill/>
                      <a:prstDash val="solid"/>
                      <a:round/>
                      <a:headEnd type="none" w="med" len="med"/>
                      <a:tailEnd type="none" w="med" len="med"/>
                    </a:lnB>
                    <a:solidFill>
                      <a:srgbClr val="465B6D"/>
                    </a:solidFill>
                  </a:tcPr>
                </a:tc>
              </a:tr>
            </a:tbl>
          </a:graphicData>
        </a:graphic>
      </p:graphicFrame>
      <p:grpSp>
        <p:nvGrpSpPr>
          <p:cNvPr id="36" name="Group 26"/>
          <p:cNvGrpSpPr/>
          <p:nvPr/>
        </p:nvGrpSpPr>
        <p:grpSpPr>
          <a:xfrm>
            <a:off x="6248400" y="2667000"/>
            <a:ext cx="2645454" cy="954306"/>
            <a:chOff x="6204856" y="2197675"/>
            <a:chExt cx="2645454" cy="954306"/>
          </a:xfrm>
        </p:grpSpPr>
        <p:pic>
          <p:nvPicPr>
            <p:cNvPr id="37" name="Picture 3" descr="C:\Users\ksaraf\Downloads\FAP-221B-GLAM.png"/>
            <p:cNvPicPr>
              <a:picLocks noChangeAspect="1" noChangeArrowheads="1"/>
            </p:cNvPicPr>
            <p:nvPr/>
          </p:nvPicPr>
          <p:blipFill>
            <a:blip r:embed="rId2" cstate="print"/>
            <a:srcRect/>
            <a:stretch>
              <a:fillRect/>
            </a:stretch>
          </p:blipFill>
          <p:spPr bwMode="auto">
            <a:xfrm>
              <a:off x="7652656" y="2197675"/>
              <a:ext cx="1197654" cy="954306"/>
            </a:xfrm>
            <a:prstGeom prst="rect">
              <a:avLst/>
            </a:prstGeom>
            <a:noFill/>
            <a:effectLst>
              <a:outerShdw blurRad="127000" dist="63500" dir="2700000" algn="tl" rotWithShape="0">
                <a:srgbClr val="000000">
                  <a:alpha val="45000"/>
                </a:srgbClr>
              </a:outerShdw>
            </a:effectLst>
          </p:spPr>
        </p:pic>
        <p:sp>
          <p:nvSpPr>
            <p:cNvPr id="38" name="TextBox 37"/>
            <p:cNvSpPr txBox="1"/>
            <p:nvPr/>
          </p:nvSpPr>
          <p:spPr>
            <a:xfrm>
              <a:off x="6204856" y="2449286"/>
              <a:ext cx="1075807" cy="369332"/>
            </a:xfrm>
            <a:prstGeom prst="rect">
              <a:avLst/>
            </a:prstGeom>
            <a:noFill/>
          </p:spPr>
          <p:txBody>
            <a:bodyPr wrap="none" rtlCol="0">
              <a:spAutoFit/>
            </a:bodyPr>
            <a:lstStyle/>
            <a:p>
              <a:r>
                <a:rPr lang="en-US" sz="1800" dirty="0" smtClean="0">
                  <a:solidFill>
                    <a:srgbClr val="0B0B0B"/>
                  </a:solidFill>
                </a:rPr>
                <a:t>FAP-221B</a:t>
              </a:r>
              <a:endParaRPr lang="en-US" sz="1800" dirty="0">
                <a:solidFill>
                  <a:srgbClr val="0B0B0B"/>
                </a:solidFill>
              </a:endParaRPr>
            </a:p>
          </p:txBody>
        </p:sp>
      </p:grpSp>
      <p:pic>
        <p:nvPicPr>
          <p:cNvPr id="39" name="Picture 2" descr="C:\Users\hkarimi\AppData\Local\Microsoft\Windows\Temporary Internet Files\Low\Content.IE5\RN1J0MB2\FAP-222B_Lt[1].png"/>
          <p:cNvPicPr>
            <a:picLocks noChangeAspect="1" noChangeArrowheads="1"/>
          </p:cNvPicPr>
          <p:nvPr/>
        </p:nvPicPr>
        <p:blipFill>
          <a:blip r:embed="rId3" cstate="print"/>
          <a:srcRect/>
          <a:stretch>
            <a:fillRect/>
          </a:stretch>
        </p:blipFill>
        <p:spPr bwMode="auto">
          <a:xfrm rot="17959449">
            <a:off x="5082982" y="2225381"/>
            <a:ext cx="1456959" cy="739832"/>
          </a:xfrm>
          <a:prstGeom prst="rect">
            <a:avLst/>
          </a:prstGeom>
          <a:ln>
            <a:noFill/>
          </a:ln>
          <a:effectLst>
            <a:outerShdw blurRad="127000" dist="63500" dir="2700000" algn="tl" rotWithShape="0">
              <a:srgbClr val="333333">
                <a:alpha val="45000"/>
              </a:srgbClr>
            </a:outerShdw>
          </a:effectLst>
        </p:spPr>
      </p:pic>
      <p:sp>
        <p:nvSpPr>
          <p:cNvPr id="40" name="TextBox 39"/>
          <p:cNvSpPr txBox="1"/>
          <p:nvPr/>
        </p:nvSpPr>
        <p:spPr>
          <a:xfrm>
            <a:off x="4800600" y="3124200"/>
            <a:ext cx="1075807" cy="369332"/>
          </a:xfrm>
          <a:prstGeom prst="rect">
            <a:avLst/>
          </a:prstGeom>
          <a:noFill/>
        </p:spPr>
        <p:txBody>
          <a:bodyPr wrap="none" rtlCol="0">
            <a:spAutoFit/>
          </a:bodyPr>
          <a:lstStyle/>
          <a:p>
            <a:r>
              <a:rPr lang="en-US" sz="1800" dirty="0" smtClean="0">
                <a:solidFill>
                  <a:srgbClr val="0B0B0B"/>
                </a:solidFill>
              </a:rPr>
              <a:t>FAP-222B</a:t>
            </a:r>
            <a:endParaRPr lang="en-US" sz="1800" dirty="0">
              <a:solidFill>
                <a:srgbClr val="0B0B0B"/>
              </a:solidFill>
            </a:endParaRPr>
          </a:p>
        </p:txBody>
      </p:sp>
      <p:sp>
        <p:nvSpPr>
          <p:cNvPr id="41" name="TextBox 40"/>
          <p:cNvSpPr txBox="1"/>
          <p:nvPr/>
        </p:nvSpPr>
        <p:spPr>
          <a:xfrm>
            <a:off x="6248400" y="1380017"/>
            <a:ext cx="1236824" cy="369332"/>
          </a:xfrm>
          <a:prstGeom prst="rect">
            <a:avLst/>
          </a:prstGeom>
          <a:noFill/>
        </p:spPr>
        <p:txBody>
          <a:bodyPr wrap="none" rtlCol="0">
            <a:spAutoFit/>
          </a:bodyPr>
          <a:lstStyle/>
          <a:p>
            <a:r>
              <a:rPr lang="en-US" sz="1800" dirty="0" smtClean="0">
                <a:solidFill>
                  <a:srgbClr val="0B0B0B"/>
                </a:solidFill>
              </a:rPr>
              <a:t>FAP-320B</a:t>
            </a:r>
            <a:endParaRPr lang="en-US" sz="1800" dirty="0">
              <a:solidFill>
                <a:srgbClr val="0B0B0B"/>
              </a:solidFill>
            </a:endParaRPr>
          </a:p>
        </p:txBody>
      </p:sp>
      <p:pic>
        <p:nvPicPr>
          <p:cNvPr id="42" name="Picture 10"/>
          <p:cNvPicPr>
            <a:picLocks noChangeAspect="1" noChangeArrowheads="1"/>
          </p:cNvPicPr>
          <p:nvPr/>
        </p:nvPicPr>
        <p:blipFill>
          <a:blip r:embed="rId4" cstate="print"/>
          <a:srcRect/>
          <a:stretch>
            <a:fillRect/>
          </a:stretch>
        </p:blipFill>
        <p:spPr bwMode="auto">
          <a:xfrm>
            <a:off x="7543800" y="1066800"/>
            <a:ext cx="1491344" cy="931336"/>
          </a:xfrm>
          <a:prstGeom prst="rect">
            <a:avLst/>
          </a:prstGeom>
          <a:noFill/>
          <a:ln w="9525">
            <a:noFill/>
            <a:miter lim="800000"/>
            <a:headEnd/>
            <a:tailEnd/>
          </a:ln>
          <a:effectLst>
            <a:outerShdw blurRad="127000" dist="63500" dir="2700000" algn="tl" rotWithShape="0">
              <a:srgbClr val="000000">
                <a:alpha val="45000"/>
              </a:srgbClr>
            </a:outerShdw>
          </a:effectLst>
        </p:spPr>
      </p:pic>
      <p:grpSp>
        <p:nvGrpSpPr>
          <p:cNvPr id="43" name="Group 25"/>
          <p:cNvGrpSpPr/>
          <p:nvPr/>
        </p:nvGrpSpPr>
        <p:grpSpPr>
          <a:xfrm>
            <a:off x="6248400" y="1676400"/>
            <a:ext cx="2689805" cy="1219200"/>
            <a:chOff x="6204856" y="1503363"/>
            <a:chExt cx="2689805" cy="1219200"/>
          </a:xfrm>
        </p:grpSpPr>
        <p:sp>
          <p:nvSpPr>
            <p:cNvPr id="44" name="TextBox 43"/>
            <p:cNvSpPr txBox="1"/>
            <p:nvPr/>
          </p:nvSpPr>
          <p:spPr>
            <a:xfrm>
              <a:off x="6204856" y="2013858"/>
              <a:ext cx="1075807" cy="369332"/>
            </a:xfrm>
            <a:prstGeom prst="rect">
              <a:avLst/>
            </a:prstGeom>
            <a:noFill/>
          </p:spPr>
          <p:txBody>
            <a:bodyPr wrap="none" rtlCol="0">
              <a:spAutoFit/>
            </a:bodyPr>
            <a:lstStyle/>
            <a:p>
              <a:r>
                <a:rPr lang="en-US" sz="1800" dirty="0" smtClean="0">
                  <a:solidFill>
                    <a:srgbClr val="0B0B0B"/>
                  </a:solidFill>
                </a:rPr>
                <a:t>FAP-223B</a:t>
              </a:r>
              <a:endParaRPr lang="en-US" sz="1800" dirty="0">
                <a:solidFill>
                  <a:srgbClr val="0B0B0B"/>
                </a:solidFill>
              </a:endParaRPr>
            </a:p>
          </p:txBody>
        </p:sp>
        <p:pic>
          <p:nvPicPr>
            <p:cNvPr id="45" name="Picture 2" descr="C:\Users\ksaraf\Downloads\FAP-223B-GLAM2.png"/>
            <p:cNvPicPr>
              <a:picLocks noChangeAspect="1" noChangeArrowheads="1"/>
            </p:cNvPicPr>
            <p:nvPr/>
          </p:nvPicPr>
          <p:blipFill>
            <a:blip r:embed="rId5" cstate="print"/>
            <a:srcRect/>
            <a:stretch>
              <a:fillRect/>
            </a:stretch>
          </p:blipFill>
          <p:spPr bwMode="auto">
            <a:xfrm>
              <a:off x="7532689" y="1503363"/>
              <a:ext cx="1361972" cy="1219200"/>
            </a:xfrm>
            <a:prstGeom prst="rect">
              <a:avLst/>
            </a:prstGeom>
            <a:noFill/>
            <a:effectLst>
              <a:outerShdw blurRad="127000" dist="63500" dir="2700000" algn="tl" rotWithShape="0">
                <a:srgbClr val="000000">
                  <a:alpha val="45000"/>
                </a:srgbClr>
              </a:outerShdw>
            </a:effectLst>
          </p:spPr>
        </p:pic>
      </p:grpSp>
      <p:pic>
        <p:nvPicPr>
          <p:cNvPr id="46" name="Picture 7" descr="C:\Users\ksaraf\Downloads\FAP-112B_Rt-Up (1).png"/>
          <p:cNvPicPr>
            <a:picLocks noChangeAspect="1" noChangeArrowheads="1"/>
          </p:cNvPicPr>
          <p:nvPr/>
        </p:nvPicPr>
        <p:blipFill>
          <a:blip r:embed="rId6" cstate="print"/>
          <a:srcRect/>
          <a:stretch>
            <a:fillRect/>
          </a:stretch>
        </p:blipFill>
        <p:spPr bwMode="auto">
          <a:xfrm>
            <a:off x="5410200" y="4157716"/>
            <a:ext cx="838200" cy="1204323"/>
          </a:xfrm>
          <a:prstGeom prst="rect">
            <a:avLst/>
          </a:prstGeom>
          <a:noFill/>
          <a:effectLst>
            <a:outerShdw blurRad="127000" dist="63500" dir="2700000" algn="tl" rotWithShape="0">
              <a:srgbClr val="000000">
                <a:alpha val="45000"/>
              </a:srgbClr>
            </a:outerShdw>
          </a:effectLst>
        </p:spPr>
      </p:pic>
      <p:sp>
        <p:nvSpPr>
          <p:cNvPr id="47" name="TextBox 46"/>
          <p:cNvSpPr txBox="1"/>
          <p:nvPr/>
        </p:nvSpPr>
        <p:spPr>
          <a:xfrm>
            <a:off x="4800600" y="5181600"/>
            <a:ext cx="1075807" cy="369332"/>
          </a:xfrm>
          <a:prstGeom prst="rect">
            <a:avLst/>
          </a:prstGeom>
          <a:noFill/>
        </p:spPr>
        <p:txBody>
          <a:bodyPr wrap="none" rtlCol="0">
            <a:spAutoFit/>
          </a:bodyPr>
          <a:lstStyle/>
          <a:p>
            <a:r>
              <a:rPr lang="en-US" sz="1800" dirty="0" smtClean="0">
                <a:solidFill>
                  <a:srgbClr val="0B0B0B"/>
                </a:solidFill>
              </a:rPr>
              <a:t>FAP-112B</a:t>
            </a:r>
            <a:endParaRPr lang="en-US" sz="1800" dirty="0">
              <a:solidFill>
                <a:srgbClr val="0B0B0B"/>
              </a:solidFill>
            </a:endParaRPr>
          </a:p>
        </p:txBody>
      </p:sp>
      <p:pic>
        <p:nvPicPr>
          <p:cNvPr id="48" name="Picture 8" descr="C:\Users\ksaraf\Downloads\FAP-11C-Lt.png"/>
          <p:cNvPicPr>
            <a:picLocks noChangeAspect="1" noChangeArrowheads="1"/>
          </p:cNvPicPr>
          <p:nvPr/>
        </p:nvPicPr>
        <p:blipFill>
          <a:blip r:embed="rId7" cstate="print"/>
          <a:srcRect/>
          <a:stretch>
            <a:fillRect/>
          </a:stretch>
        </p:blipFill>
        <p:spPr bwMode="auto">
          <a:xfrm>
            <a:off x="3962400" y="4953000"/>
            <a:ext cx="858682" cy="803491"/>
          </a:xfrm>
          <a:prstGeom prst="rect">
            <a:avLst/>
          </a:prstGeom>
          <a:noFill/>
          <a:effectLst>
            <a:outerShdw blurRad="127000" dist="63500" dir="2700000" algn="tl" rotWithShape="0">
              <a:srgbClr val="000000">
                <a:alpha val="45000"/>
              </a:srgbClr>
            </a:outerShdw>
          </a:effectLst>
        </p:spPr>
      </p:pic>
      <p:sp>
        <p:nvSpPr>
          <p:cNvPr id="49" name="TextBox 48"/>
          <p:cNvSpPr txBox="1"/>
          <p:nvPr/>
        </p:nvSpPr>
        <p:spPr>
          <a:xfrm>
            <a:off x="2895600" y="5105400"/>
            <a:ext cx="1104051" cy="369332"/>
          </a:xfrm>
          <a:prstGeom prst="rect">
            <a:avLst/>
          </a:prstGeom>
          <a:noFill/>
        </p:spPr>
        <p:txBody>
          <a:bodyPr wrap="none" rtlCol="0">
            <a:spAutoFit/>
          </a:bodyPr>
          <a:lstStyle/>
          <a:p>
            <a:r>
              <a:rPr lang="en-US" sz="1800" dirty="0" smtClean="0">
                <a:solidFill>
                  <a:srgbClr val="0B0B0B"/>
                </a:solidFill>
              </a:rPr>
              <a:t>FAP-11C</a:t>
            </a:r>
            <a:endParaRPr lang="en-US" sz="1800" dirty="0">
              <a:solidFill>
                <a:srgbClr val="0B0B0B"/>
              </a:solidFill>
            </a:endParaRPr>
          </a:p>
        </p:txBody>
      </p:sp>
      <p:pic>
        <p:nvPicPr>
          <p:cNvPr id="50" name="Picture 49" descr="FSW-28C-GLAM.png"/>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3505200" y="3352800"/>
            <a:ext cx="1473052" cy="724521"/>
          </a:xfrm>
          <a:prstGeom prst="rect">
            <a:avLst/>
          </a:prstGeom>
          <a:effectLst>
            <a:outerShdw blurRad="127000" dist="63500" dir="2700000" algn="tl" rotWithShape="0">
              <a:srgbClr val="000000">
                <a:alpha val="45000"/>
              </a:srgbClr>
            </a:outerShdw>
          </a:effectLst>
        </p:spPr>
      </p:pic>
      <p:sp>
        <p:nvSpPr>
          <p:cNvPr id="51" name="TextBox 50"/>
          <p:cNvSpPr txBox="1"/>
          <p:nvPr/>
        </p:nvSpPr>
        <p:spPr>
          <a:xfrm>
            <a:off x="2895600" y="3962400"/>
            <a:ext cx="1121183" cy="369332"/>
          </a:xfrm>
          <a:prstGeom prst="rect">
            <a:avLst/>
          </a:prstGeom>
          <a:noFill/>
        </p:spPr>
        <p:txBody>
          <a:bodyPr wrap="none" rtlCol="0">
            <a:spAutoFit/>
          </a:bodyPr>
          <a:lstStyle/>
          <a:p>
            <a:r>
              <a:rPr lang="en-US" sz="1800" dirty="0" smtClean="0">
                <a:solidFill>
                  <a:srgbClr val="0B0B0B"/>
                </a:solidFill>
              </a:rPr>
              <a:t>FAP-28C</a:t>
            </a:r>
            <a:endParaRPr lang="en-US" sz="1800" dirty="0">
              <a:solidFill>
                <a:srgbClr val="0B0B0B"/>
              </a:solidFill>
            </a:endParaRPr>
          </a:p>
        </p:txBody>
      </p:sp>
      <p:pic>
        <p:nvPicPr>
          <p:cNvPr id="52" name="Picture 51" descr="FAP-14C-GLAM.png"/>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3810000" y="4191000"/>
            <a:ext cx="1232889" cy="813804"/>
          </a:xfrm>
          <a:prstGeom prst="rect">
            <a:avLst/>
          </a:prstGeom>
          <a:effectLst>
            <a:outerShdw blurRad="127000" dist="63500" dir="2700000" algn="tl" rotWithShape="0">
              <a:srgbClr val="000000">
                <a:alpha val="45000"/>
              </a:srgbClr>
            </a:outerShdw>
          </a:effectLst>
        </p:spPr>
      </p:pic>
      <p:sp>
        <p:nvSpPr>
          <p:cNvPr id="53" name="TextBox 52"/>
          <p:cNvSpPr txBox="1"/>
          <p:nvPr/>
        </p:nvSpPr>
        <p:spPr>
          <a:xfrm>
            <a:off x="2895600" y="4648200"/>
            <a:ext cx="1121183" cy="369332"/>
          </a:xfrm>
          <a:prstGeom prst="rect">
            <a:avLst/>
          </a:prstGeom>
          <a:noFill/>
        </p:spPr>
        <p:txBody>
          <a:bodyPr wrap="none" rtlCol="0">
            <a:spAutoFit/>
          </a:bodyPr>
          <a:lstStyle/>
          <a:p>
            <a:r>
              <a:rPr lang="en-US" sz="1800" dirty="0" smtClean="0">
                <a:solidFill>
                  <a:srgbClr val="0B0B0B"/>
                </a:solidFill>
              </a:rPr>
              <a:t>FAP-14C</a:t>
            </a:r>
            <a:endParaRPr lang="en-US" sz="1800" dirty="0">
              <a:solidFill>
                <a:srgbClr val="0B0B0B"/>
              </a:solidFill>
            </a:endParaRPr>
          </a:p>
        </p:txBody>
      </p:sp>
    </p:spTree>
    <p:extLst>
      <p:ext uri="{BB962C8B-B14F-4D97-AF65-F5344CB8AC3E}">
        <p14:creationId xmlns:p14="http://schemas.microsoft.com/office/powerpoint/2010/main" val="854453392"/>
      </p:ext>
    </p:extLst>
  </p:cSld>
  <p:clrMapOvr>
    <a:masterClrMapping/>
  </p:clrMapOvr>
  <p:transition xmlns:p14="http://schemas.microsoft.com/office/powerpoint/2010/main">
    <p:wipe dir="r"/>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43"/>
                                        </p:tgtEl>
                                        <p:attrNameLst>
                                          <p:attrName>style.visibility</p:attrName>
                                        </p:attrNameLst>
                                      </p:cBhvr>
                                      <p:to>
                                        <p:strVal val="visible"/>
                                      </p:to>
                                    </p:set>
                                    <p:anim calcmode="lin" valueType="num">
                                      <p:cBhvr additive="base">
                                        <p:cTn id="7" dur="500" fill="hold"/>
                                        <p:tgtEl>
                                          <p:spTgt spid="43"/>
                                        </p:tgtEl>
                                        <p:attrNameLst>
                                          <p:attrName>ppt_x</p:attrName>
                                        </p:attrNameLst>
                                      </p:cBhvr>
                                      <p:tavLst>
                                        <p:tav tm="0">
                                          <p:val>
                                            <p:strVal val="1+#ppt_w/2"/>
                                          </p:val>
                                        </p:tav>
                                        <p:tav tm="100000">
                                          <p:val>
                                            <p:strVal val="#ppt_x"/>
                                          </p:val>
                                        </p:tav>
                                      </p:tavLst>
                                    </p:anim>
                                    <p:anim calcmode="lin" valueType="num">
                                      <p:cBhvr additive="base">
                                        <p:cTn id="8" dur="500" fill="hold"/>
                                        <p:tgtEl>
                                          <p:spTgt spid="4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Rounded Rectangle 26"/>
          <p:cNvSpPr/>
          <p:nvPr/>
        </p:nvSpPr>
        <p:spPr bwMode="auto">
          <a:xfrm>
            <a:off x="4077780" y="4285940"/>
            <a:ext cx="4921117" cy="1805652"/>
          </a:xfrm>
          <a:prstGeom prst="roundRect">
            <a:avLst>
              <a:gd name="adj" fmla="val 7942"/>
            </a:avLst>
          </a:prstGeom>
          <a:solidFill>
            <a:schemeClr val="bg1">
              <a:lumMod val="85000"/>
            </a:schemeClr>
          </a:solidFill>
          <a:ln w="38100" cap="flat" cmpd="sng" algn="ctr">
            <a:solidFill>
              <a:srgbClr val="FFFFFF"/>
            </a:solidFill>
            <a:prstDash val="solid"/>
            <a:round/>
            <a:headEnd type="none" w="med" len="med"/>
            <a:tailEnd type="none" w="med" len="med"/>
          </a:ln>
          <a:effectLst>
            <a:outerShdw blurRad="254000" dist="38100" dir="2700000" algn="tl" rotWithShape="0">
              <a:srgbClr val="000000">
                <a:alpha val="43000"/>
              </a:srgbClr>
            </a:outerShdw>
          </a:effectLst>
        </p:spPr>
        <p:txBody>
          <a:bodyPr vert="horz" wrap="square" lIns="91440" tIns="45720" rIns="91440" bIns="45720" numCol="1" rtlCol="0" anchor="t" anchorCtr="0" compatLnSpc="1">
            <a:prstTxWarp prst="textNoShape">
              <a:avLst/>
            </a:prstTxWarp>
          </a:bodyPr>
          <a:lstStyle/>
          <a:p>
            <a:pPr>
              <a:buClr>
                <a:schemeClr val="accent2"/>
              </a:buClr>
            </a:pPr>
            <a:endParaRPr kumimoji="0" lang="en-US" b="0" i="0" u="none" strike="noStrike" cap="none" normalizeH="0" baseline="0" dirty="0">
              <a:ln>
                <a:noFill/>
              </a:ln>
              <a:solidFill>
                <a:srgbClr val="FFFFFF"/>
              </a:solidFill>
              <a:effectLst/>
              <a:latin typeface="Arial" charset="0"/>
              <a:ea typeface="ＭＳ Ｐゴシック" charset="-128"/>
              <a:cs typeface="ＭＳ Ｐゴシック" charset="-128"/>
            </a:endParaRPr>
          </a:p>
        </p:txBody>
      </p:sp>
      <p:sp>
        <p:nvSpPr>
          <p:cNvPr id="29" name="Rectangle 28"/>
          <p:cNvSpPr/>
          <p:nvPr/>
        </p:nvSpPr>
        <p:spPr>
          <a:xfrm>
            <a:off x="4176997" y="4446250"/>
            <a:ext cx="4772292" cy="1429622"/>
          </a:xfrm>
          <a:prstGeom prst="rect">
            <a:avLst/>
          </a:prstGeom>
        </p:spPr>
        <p:txBody>
          <a:bodyPr wrap="square">
            <a:spAutoFit/>
          </a:bodyPr>
          <a:lstStyle/>
          <a:p>
            <a:pPr marL="0" indent="0">
              <a:lnSpc>
                <a:spcPct val="90000"/>
              </a:lnSpc>
              <a:spcBef>
                <a:spcPts val="800"/>
              </a:spcBef>
              <a:buNone/>
            </a:pPr>
            <a:r>
              <a:rPr lang="en-US" sz="2000" b="1" dirty="0"/>
              <a:t>Primary </a:t>
            </a:r>
            <a:r>
              <a:rPr lang="en-US" sz="2000" b="1" dirty="0" smtClean="0"/>
              <a:t>Benefits:</a:t>
            </a:r>
          </a:p>
          <a:p>
            <a:pPr marL="285750" indent="-285750">
              <a:lnSpc>
                <a:spcPct val="90000"/>
              </a:lnSpc>
              <a:spcBef>
                <a:spcPts val="800"/>
              </a:spcBef>
              <a:buClr>
                <a:schemeClr val="accent3"/>
              </a:buClr>
              <a:buFont typeface="Lucida Grande"/>
              <a:buChar char="✓"/>
            </a:pPr>
            <a:r>
              <a:rPr lang="en-US" sz="1800" dirty="0" smtClean="0">
                <a:latin typeface="+mj-lt"/>
                <a:cs typeface="Arial Narrow"/>
              </a:rPr>
              <a:t>Easy deployment and management</a:t>
            </a:r>
            <a:endParaRPr lang="en-US" sz="1800" dirty="0">
              <a:latin typeface="+mj-lt"/>
              <a:cs typeface="Arial Narrow"/>
            </a:endParaRPr>
          </a:p>
          <a:p>
            <a:pPr marL="285750" indent="-285750">
              <a:lnSpc>
                <a:spcPct val="90000"/>
              </a:lnSpc>
              <a:spcBef>
                <a:spcPts val="800"/>
              </a:spcBef>
              <a:buClr>
                <a:schemeClr val="accent3"/>
              </a:buClr>
              <a:buFont typeface="Lucida Grande"/>
              <a:buChar char="✓"/>
            </a:pPr>
            <a:r>
              <a:rPr lang="en-US" sz="1800" dirty="0" smtClean="0">
                <a:latin typeface="+mj-lt"/>
                <a:cs typeface="Arial Narrow"/>
              </a:rPr>
              <a:t>Integrated antenna for flexible deployment</a:t>
            </a:r>
            <a:endParaRPr lang="en-US" sz="1800" dirty="0">
              <a:latin typeface="+mj-lt"/>
              <a:cs typeface="Arial Narrow"/>
            </a:endParaRPr>
          </a:p>
          <a:p>
            <a:pPr marL="285750" indent="-285750">
              <a:lnSpc>
                <a:spcPct val="90000"/>
              </a:lnSpc>
              <a:spcBef>
                <a:spcPts val="800"/>
              </a:spcBef>
              <a:buClr>
                <a:schemeClr val="accent3"/>
              </a:buClr>
              <a:buFont typeface="Lucida Grande"/>
              <a:buChar char="✓"/>
            </a:pPr>
            <a:r>
              <a:rPr lang="en-US" sz="1800" dirty="0" smtClean="0">
                <a:latin typeface="+mj-lt"/>
                <a:cs typeface="Arial Narrow"/>
              </a:rPr>
              <a:t>Superior price/performance</a:t>
            </a:r>
            <a:endParaRPr lang="en-US" sz="1800" dirty="0">
              <a:latin typeface="+mj-lt"/>
              <a:cs typeface="Arial Narrow"/>
            </a:endParaRPr>
          </a:p>
        </p:txBody>
      </p:sp>
      <p:pic>
        <p:nvPicPr>
          <p:cNvPr id="13" name="Picture 12" descr="FortiAP_Icon_Ft.png"/>
          <p:cNvPicPr>
            <a:picLocks noChangeAspect="1"/>
          </p:cNvPicPr>
          <p:nvPr/>
        </p:nvPicPr>
        <p:blipFill>
          <a:blip r:embed="rId2"/>
          <a:stretch>
            <a:fillRect/>
          </a:stretch>
        </p:blipFill>
        <p:spPr>
          <a:xfrm>
            <a:off x="387107" y="1235782"/>
            <a:ext cx="1613458" cy="1196185"/>
          </a:xfrm>
          <a:prstGeom prst="rect">
            <a:avLst/>
          </a:prstGeom>
        </p:spPr>
      </p:pic>
      <p:pic>
        <p:nvPicPr>
          <p:cNvPr id="15" name="Picture 14" descr="Cloud-Blue.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363019" y="2354624"/>
            <a:ext cx="1258888" cy="839788"/>
          </a:xfrm>
          <a:prstGeom prst="rect">
            <a:avLst/>
          </a:prstGeom>
          <a:noFill/>
          <a:ln>
            <a:noFill/>
          </a:ln>
          <a:effectLst>
            <a:outerShdw blurRad="152400" dist="114300" dir="5400000" sx="89999" sy="-19000" rotWithShape="0">
              <a:srgbClr val="000000">
                <a:alpha val="20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 name="Picture 23" descr="FortiGate_Icon_1U_Lt.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350520" y="2782493"/>
            <a:ext cx="1089954" cy="6816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7" descr="WAN_Link_Icon_Lt.pn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rot="944225">
            <a:off x="1454239" y="2986230"/>
            <a:ext cx="973304" cy="820398"/>
          </a:xfrm>
          <a:prstGeom prst="rect">
            <a:avLst/>
          </a:prstGeom>
          <a:noFill/>
          <a:ln>
            <a:noFill/>
          </a:ln>
          <a:effectLst>
            <a:outerShdw blurRad="76200" sy="23000" kx="1199993" algn="br" rotWithShape="0">
              <a:srgbClr val="000000">
                <a:alpha val="14999"/>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 name="Picture 18" descr="Cloud-Silver.png"/>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308472" y="3421605"/>
            <a:ext cx="1258888" cy="846138"/>
          </a:xfrm>
          <a:prstGeom prst="rect">
            <a:avLst/>
          </a:prstGeom>
          <a:noFill/>
          <a:ln>
            <a:noFill/>
          </a:ln>
          <a:effectLst>
            <a:outerShdw blurRad="152400" dist="114300" dir="5400000" sx="89999" sy="-19000" rotWithShape="0">
              <a:srgbClr val="000000">
                <a:alpha val="20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 name="Picture 19" descr="Cloud-Silver.png"/>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104786" y="3217899"/>
            <a:ext cx="1258888" cy="846138"/>
          </a:xfrm>
          <a:prstGeom prst="rect">
            <a:avLst/>
          </a:prstGeom>
          <a:noFill/>
          <a:ln>
            <a:noFill/>
          </a:ln>
          <a:effectLst>
            <a:outerShdw blurRad="152400" dist="114300" dir="5400000" sx="89999" sy="-19000" rotWithShape="0">
              <a:srgbClr val="000000">
                <a:alpha val="20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 name="Picture 31" descr="2U_Lt-s.png"/>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909938" y="3404795"/>
            <a:ext cx="746083" cy="492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 name="Picture 21" descr="Laptop-Wireless_Rt.png"/>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196069" y="3192679"/>
            <a:ext cx="621788" cy="485131"/>
          </a:xfrm>
          <a:prstGeom prst="rect">
            <a:avLst/>
          </a:prstGeom>
          <a:noFill/>
          <a:ln>
            <a:noFill/>
          </a:ln>
          <a:effectLst>
            <a:outerShdw blurRad="50800" dist="26940" dir="5400000" rotWithShape="0">
              <a:srgbClr val="000000">
                <a:alpha val="29999"/>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 name="Picture 22" descr="Laptop-Wireless_Rt.png"/>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182296" y="3618093"/>
            <a:ext cx="621788" cy="485131"/>
          </a:xfrm>
          <a:prstGeom prst="rect">
            <a:avLst/>
          </a:prstGeom>
          <a:noFill/>
          <a:ln>
            <a:noFill/>
          </a:ln>
          <a:effectLst>
            <a:outerShdw blurRad="50800" dist="26940" dir="5400000" rotWithShape="0">
              <a:srgbClr val="000000">
                <a:alpha val="29999"/>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4" descr="http://172.30.0.209/Hardware/PRD/showimage.php?product=FortiAP-101C&amp;picid=2"/>
          <p:cNvPicPr>
            <a:picLocks noChangeAspect="1" noChangeArrowheads="1"/>
          </p:cNvPicPr>
          <p:nvPr/>
        </p:nvPicPr>
        <p:blipFill>
          <a:blip r:embed="rId9" cstate="screen">
            <a:extLst>
              <a:ext uri="{28A0092B-C50C-407E-A947-70E740481C1C}">
                <a14:useLocalDpi xmlns:a14="http://schemas.microsoft.com/office/drawing/2010/main"/>
              </a:ext>
            </a:extLst>
          </a:blip>
          <a:srcRect t="6957" r="40415" b="46087"/>
          <a:stretch>
            <a:fillRect/>
          </a:stretch>
        </p:blipFill>
        <p:spPr bwMode="auto">
          <a:xfrm>
            <a:off x="270441" y="4342573"/>
            <a:ext cx="3352800" cy="1484026"/>
          </a:xfrm>
          <a:prstGeom prst="rect">
            <a:avLst/>
          </a:prstGeom>
          <a:ln>
            <a:noFill/>
          </a:ln>
          <a:effectLst>
            <a:softEdge rad="112500"/>
          </a:effectLst>
        </p:spPr>
      </p:pic>
      <p:sp>
        <p:nvSpPr>
          <p:cNvPr id="30" name="Rectangle 29"/>
          <p:cNvSpPr/>
          <p:nvPr/>
        </p:nvSpPr>
        <p:spPr>
          <a:xfrm>
            <a:off x="1487827" y="5480713"/>
            <a:ext cx="1212714" cy="523220"/>
          </a:xfrm>
          <a:prstGeom prst="rect">
            <a:avLst/>
          </a:prstGeom>
        </p:spPr>
        <p:txBody>
          <a:bodyPr wrap="square">
            <a:spAutoFit/>
          </a:bodyPr>
          <a:lstStyle/>
          <a:p>
            <a:r>
              <a:rPr lang="en-US" sz="1400" b="1" dirty="0" smtClean="0">
                <a:ea typeface="Helvetica 55 Roman" charset="0"/>
                <a:cs typeface="Arial Narrow"/>
              </a:rPr>
              <a:t>FAP-14C</a:t>
            </a:r>
            <a:endParaRPr lang="en-US" sz="1400" b="1" dirty="0">
              <a:cs typeface="Arial Narrow"/>
            </a:endParaRPr>
          </a:p>
          <a:p>
            <a:endParaRPr lang="en-US" sz="1400" b="1" dirty="0" smtClean="0">
              <a:latin typeface="+mn-lt"/>
              <a:ea typeface="Helvetica 55 Roman" charset="0"/>
              <a:cs typeface="Arial Narrow"/>
            </a:endParaRPr>
          </a:p>
        </p:txBody>
      </p:sp>
      <p:pic>
        <p:nvPicPr>
          <p:cNvPr id="31" name="Picture 30" descr="Fortinet_Grid-Icon_PMS485.png"/>
          <p:cNvPicPr>
            <a:picLocks noChangeAspect="1"/>
          </p:cNvPicPr>
          <p:nvPr/>
        </p:nvPicPr>
        <p:blipFill>
          <a:blip r:embed="rId10" cstate="print">
            <a:extLst>
              <a:ext uri="{28A0092B-C50C-407E-A947-70E740481C1C}">
                <a14:useLocalDpi xmlns:a14="http://schemas.microsoft.com/office/drawing/2010/main"/>
              </a:ext>
            </a:extLst>
          </a:blip>
          <a:stretch>
            <a:fillRect/>
          </a:stretch>
        </p:blipFill>
        <p:spPr>
          <a:xfrm>
            <a:off x="1305680" y="5574454"/>
            <a:ext cx="213020" cy="151969"/>
          </a:xfrm>
          <a:prstGeom prst="rect">
            <a:avLst/>
          </a:prstGeom>
        </p:spPr>
      </p:pic>
      <p:pic>
        <p:nvPicPr>
          <p:cNvPr id="37" name="Picture 36" descr="Workstation_Rt.png"/>
          <p:cNvPicPr>
            <a:picLocks noChangeAspect="1"/>
          </p:cNvPicPr>
          <p:nvPr/>
        </p:nvPicPr>
        <p:blipFill>
          <a:blip r:embed="rId11">
            <a:extLst>
              <a:ext uri="{28A0092B-C50C-407E-A947-70E740481C1C}">
                <a14:useLocalDpi xmlns:a14="http://schemas.microsoft.com/office/drawing/2010/main" val="0"/>
              </a:ext>
            </a:extLst>
          </a:blip>
          <a:srcRect/>
          <a:stretch>
            <a:fillRect/>
          </a:stretch>
        </p:blipFill>
        <p:spPr bwMode="auto">
          <a:xfrm>
            <a:off x="831674" y="3674629"/>
            <a:ext cx="505088" cy="654130"/>
          </a:xfrm>
          <a:prstGeom prst="rect">
            <a:avLst/>
          </a:prstGeom>
          <a:noFill/>
          <a:ln>
            <a:noFill/>
          </a:ln>
          <a:effectLst>
            <a:outerShdw blurRad="50800" dist="26940" dir="5400000" rotWithShape="0">
              <a:srgbClr val="000000">
                <a:alpha val="29999"/>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25" name="Content Placeholder 4"/>
          <p:cNvGraphicFramePr>
            <a:graphicFrameLocks/>
          </p:cNvGraphicFramePr>
          <p:nvPr>
            <p:extLst>
              <p:ext uri="{D42A27DB-BD31-4B8C-83A1-F6EECF244321}">
                <p14:modId xmlns:p14="http://schemas.microsoft.com/office/powerpoint/2010/main" val="3815565809"/>
              </p:ext>
            </p:extLst>
          </p:nvPr>
        </p:nvGraphicFramePr>
        <p:xfrm>
          <a:off x="3949939" y="1339495"/>
          <a:ext cx="5098565" cy="2571336"/>
        </p:xfrm>
        <a:graphic>
          <a:graphicData uri="http://schemas.openxmlformats.org/drawingml/2006/table">
            <a:tbl>
              <a:tblPr firstRow="1" firstCol="1" bandRow="1">
                <a:effectLst>
                  <a:outerShdw blurRad="254000" dist="38100" dir="2700000" algn="tl" rotWithShape="0">
                    <a:srgbClr val="000000">
                      <a:alpha val="43000"/>
                    </a:srgbClr>
                  </a:outerShdw>
                </a:effectLst>
                <a:tableStyleId>{073A0DAA-6AF3-43AB-8588-CEC1D06C72B9}</a:tableStyleId>
              </a:tblPr>
              <a:tblGrid>
                <a:gridCol w="1854024"/>
                <a:gridCol w="3244541"/>
              </a:tblGrid>
              <a:tr h="369196">
                <a:tc gridSpan="2">
                  <a:txBody>
                    <a:bodyPr/>
                    <a:lstStyle/>
                    <a:p>
                      <a:pPr algn="l"/>
                      <a:r>
                        <a:rPr lang="en-US" sz="1100" dirty="0" smtClean="0"/>
                        <a:t>Specifications</a:t>
                      </a:r>
                      <a:endParaRPr lang="en-US" sz="1100" dirty="0"/>
                    </a:p>
                  </a:txBody>
                  <a:tcPr anchor="ctr"/>
                </a:tc>
                <a:tc hMerge="1">
                  <a:txBody>
                    <a:bodyPr/>
                    <a:lstStyle/>
                    <a:p>
                      <a:pPr algn="ctr"/>
                      <a:endParaRPr lang="en-US" sz="1100" dirty="0"/>
                    </a:p>
                  </a:txBody>
                  <a:tcPr anchor="ctr"/>
                </a:tc>
              </a:tr>
              <a:tr h="298636">
                <a:tc>
                  <a:txBody>
                    <a:bodyPr/>
                    <a:lstStyle/>
                    <a:p>
                      <a:r>
                        <a:rPr lang="en-US" sz="1200" dirty="0" smtClean="0"/>
                        <a:t>Radio</a:t>
                      </a:r>
                      <a:endParaRPr lang="en-US" sz="1200" b="1" dirty="0">
                        <a:solidFill>
                          <a:srgbClr val="FFFFFF"/>
                        </a:solidFill>
                      </a:endParaRPr>
                    </a:p>
                  </a:txBody>
                  <a:tcPr anchor="ctr">
                    <a:solidFill>
                      <a:srgbClr val="465B6D"/>
                    </a:solidFill>
                  </a:tcPr>
                </a:tc>
                <a:tc>
                  <a:txBody>
                    <a:bodyPr/>
                    <a:lstStyle/>
                    <a:p>
                      <a:r>
                        <a:rPr lang="en-US" sz="1100" dirty="0" smtClean="0"/>
                        <a:t>1</a:t>
                      </a:r>
                      <a:endParaRPr lang="en-US" sz="1100" b="0" i="0" dirty="0">
                        <a:latin typeface="+mn-lt"/>
                      </a:endParaRPr>
                    </a:p>
                  </a:txBody>
                  <a:tcPr anchor="ctr"/>
                </a:tc>
              </a:tr>
              <a:tr h="369196">
                <a:tc>
                  <a:txBody>
                    <a:bodyPr/>
                    <a:lstStyle/>
                    <a:p>
                      <a:r>
                        <a:rPr lang="en-US" sz="1200" dirty="0" smtClean="0"/>
                        <a:t>Bands</a:t>
                      </a:r>
                      <a:endParaRPr lang="en-US" sz="1200" b="1" dirty="0" smtClean="0">
                        <a:solidFill>
                          <a:srgbClr val="FFFFFF"/>
                        </a:solidFill>
                      </a:endParaRPr>
                    </a:p>
                  </a:txBody>
                  <a:tcPr anchor="ctr">
                    <a:solidFill>
                      <a:srgbClr val="465B6D"/>
                    </a:solid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1100" u="none" strike="noStrike" cap="none" normalizeH="0" baseline="0" dirty="0" smtClean="0">
                          <a:ln>
                            <a:noFill/>
                          </a:ln>
                          <a:effectLst/>
                        </a:rPr>
                        <a:t>2.4Ghz b/g/n  </a:t>
                      </a:r>
                      <a:endParaRPr kumimoji="0" lang="en-US" sz="1100" b="0" i="0" u="none" strike="noStrike" cap="none" normalizeH="0" baseline="0" dirty="0" smtClean="0">
                        <a:ln>
                          <a:noFill/>
                        </a:ln>
                        <a:solidFill>
                          <a:srgbClr val="131313"/>
                        </a:solidFill>
                        <a:effectLst/>
                        <a:latin typeface="+mn-lt"/>
                      </a:endParaRPr>
                    </a:p>
                  </a:txBody>
                  <a:tcPr anchor="ctr"/>
                </a:tc>
              </a:tr>
              <a:tr h="369196">
                <a:tc>
                  <a:txBody>
                    <a:bodyPr/>
                    <a:lstStyle/>
                    <a:p>
                      <a:r>
                        <a:rPr lang="fr-FR" sz="1200" dirty="0" smtClean="0"/>
                        <a:t>Rx / Tx</a:t>
                      </a:r>
                      <a:endParaRPr lang="fr-FR" sz="1200" b="1" dirty="0" smtClean="0">
                        <a:solidFill>
                          <a:srgbClr val="FFFFFF"/>
                        </a:solidFill>
                      </a:endParaRPr>
                    </a:p>
                  </a:txBody>
                  <a:tcPr anchor="ctr">
                    <a:solidFill>
                      <a:srgbClr val="465B6D"/>
                    </a:solid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100" dirty="0" smtClean="0"/>
                        <a:t>1x1, </a:t>
                      </a:r>
                      <a:r>
                        <a:rPr kumimoji="0" lang="en-US" sz="1100" u="none" strike="noStrike" cap="none" normalizeH="0" baseline="0" dirty="0" smtClean="0">
                          <a:ln>
                            <a:noFill/>
                          </a:ln>
                          <a:effectLst/>
                        </a:rPr>
                        <a:t>Single stream, 150 Mbps</a:t>
                      </a:r>
                      <a:endParaRPr kumimoji="0" lang="en-GB" sz="1100" b="0" i="0" u="none" strike="noStrike" cap="none" normalizeH="0" baseline="0" dirty="0" smtClean="0">
                        <a:ln>
                          <a:noFill/>
                        </a:ln>
                        <a:solidFill>
                          <a:srgbClr val="131313"/>
                        </a:solidFill>
                        <a:effectLst/>
                        <a:latin typeface="+mn-lt"/>
                      </a:endParaRPr>
                    </a:p>
                  </a:txBody>
                  <a:tcPr anchor="ctr"/>
                </a:tc>
              </a:tr>
              <a:tr h="369196">
                <a:tc>
                  <a:txBody>
                    <a:bodyPr/>
                    <a:lstStyle/>
                    <a:p>
                      <a:r>
                        <a:rPr lang="en-US" sz="1200" dirty="0" smtClean="0"/>
                        <a:t>Antennas</a:t>
                      </a:r>
                      <a:endParaRPr lang="en-US" sz="1200" b="1" dirty="0" smtClean="0">
                        <a:solidFill>
                          <a:srgbClr val="FFFFFF"/>
                        </a:solidFill>
                      </a:endParaRPr>
                    </a:p>
                  </a:txBody>
                  <a:tcPr anchor="ctr">
                    <a:solidFill>
                      <a:srgbClr val="465B6D"/>
                    </a:solidFill>
                  </a:tcPr>
                </a:tc>
                <a:tc>
                  <a:txBody>
                    <a:bodyPr/>
                    <a:lstStyle/>
                    <a:p>
                      <a:r>
                        <a:rPr lang="en-US" sz="1100" dirty="0" smtClean="0"/>
                        <a:t>1 </a:t>
                      </a:r>
                      <a:r>
                        <a:rPr lang="en-US" sz="1100" dirty="0" smtClean="0"/>
                        <a:t>Internal</a:t>
                      </a:r>
                      <a:endParaRPr lang="en-US" sz="1100" dirty="0"/>
                    </a:p>
                  </a:txBody>
                  <a:tcPr anchor="ctr"/>
                </a:tc>
              </a:tr>
              <a:tr h="424828">
                <a:tc>
                  <a:txBody>
                    <a:bodyPr/>
                    <a:lstStyle/>
                    <a:p>
                      <a:r>
                        <a:rPr lang="en-US" sz="1200" dirty="0" smtClean="0"/>
                        <a:t>Interfaces</a:t>
                      </a:r>
                      <a:endParaRPr lang="en-US" sz="1200" b="1" dirty="0">
                        <a:solidFill>
                          <a:srgbClr val="FFFFFF"/>
                        </a:solidFill>
                      </a:endParaRPr>
                    </a:p>
                  </a:txBody>
                  <a:tcPr anchor="ctr">
                    <a:solidFill>
                      <a:srgbClr val="465B6D"/>
                    </a:solid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FR" sz="1100" kern="1200" dirty="0" smtClean="0"/>
                        <a:t>1x WAN FE</a:t>
                      </a:r>
                    </a:p>
                    <a:p>
                      <a:pPr marL="0" marR="0" lvl="0" indent="0" algn="l" defTabSz="457200" rtl="0" eaLnBrk="1" fontAlgn="auto" latinLnBrk="0" hangingPunct="1">
                        <a:lnSpc>
                          <a:spcPct val="100000"/>
                        </a:lnSpc>
                        <a:spcBef>
                          <a:spcPts val="0"/>
                        </a:spcBef>
                        <a:spcAft>
                          <a:spcPts val="0"/>
                        </a:spcAft>
                        <a:buClrTx/>
                        <a:buSzTx/>
                        <a:buFontTx/>
                        <a:buNone/>
                        <a:tabLst/>
                        <a:defRPr/>
                      </a:pPr>
                      <a:r>
                        <a:rPr lang="fr-FR" sz="1100" kern="1200" dirty="0" smtClean="0"/>
                        <a:t>4x LAN FE</a:t>
                      </a:r>
                      <a:endParaRPr lang="en-US" sz="1100" b="0" i="0" kern="1200" dirty="0" smtClean="0">
                        <a:solidFill>
                          <a:schemeClr val="dk1"/>
                        </a:solidFill>
                        <a:latin typeface="+mn-lt"/>
                        <a:ea typeface="+mn-ea"/>
                        <a:cs typeface="+mn-cs"/>
                      </a:endParaRPr>
                    </a:p>
                  </a:txBody>
                  <a:tcPr anchor="ctr"/>
                </a:tc>
              </a:tr>
              <a:tr h="369196">
                <a:tc>
                  <a:txBody>
                    <a:bodyPr/>
                    <a:lstStyle/>
                    <a:p>
                      <a:r>
                        <a:rPr lang="en-US" sz="1200" b="1" dirty="0" smtClean="0">
                          <a:solidFill>
                            <a:srgbClr val="FFFFFF"/>
                          </a:solidFill>
                        </a:rPr>
                        <a:t>Power Supply</a:t>
                      </a:r>
                      <a:endParaRPr lang="en-US" sz="1200" b="1" dirty="0">
                        <a:solidFill>
                          <a:srgbClr val="FFFFFF"/>
                        </a:solidFill>
                      </a:endParaRPr>
                    </a:p>
                  </a:txBody>
                  <a:tcPr anchor="ctr">
                    <a:solidFill>
                      <a:srgbClr val="465B6D"/>
                    </a:solid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100" u="none" strike="noStrike" cap="none" normalizeH="0" baseline="0" dirty="0" smtClean="0">
                          <a:ln>
                            <a:noFill/>
                          </a:ln>
                          <a:effectLst/>
                        </a:rPr>
                        <a:t>AC power </a:t>
                      </a:r>
                      <a:r>
                        <a:rPr kumimoji="0" lang="en-US" sz="1100" u="none" strike="noStrike" cap="none" normalizeH="0" baseline="0" dirty="0" smtClean="0">
                          <a:ln>
                            <a:noFill/>
                          </a:ln>
                          <a:effectLst/>
                        </a:rPr>
                        <a:t>supply</a:t>
                      </a:r>
                      <a:endParaRPr kumimoji="0" lang="en-US" sz="1100" b="0" i="0" u="none" strike="noStrike" cap="none" normalizeH="0" baseline="0" dirty="0" smtClean="0">
                        <a:ln>
                          <a:noFill/>
                        </a:ln>
                        <a:solidFill>
                          <a:srgbClr val="131313"/>
                        </a:solidFill>
                        <a:effectLst/>
                        <a:latin typeface="HelveticaNeue Condensed" pitchFamily="34" charset="0"/>
                      </a:endParaRPr>
                    </a:p>
                  </a:txBody>
                  <a:tcPr anchor="ctr"/>
                </a:tc>
              </a:tr>
            </a:tbl>
          </a:graphicData>
        </a:graphic>
      </p:graphicFrame>
      <p:sp>
        <p:nvSpPr>
          <p:cNvPr id="3" name="Title 2"/>
          <p:cNvSpPr>
            <a:spLocks noGrp="1"/>
          </p:cNvSpPr>
          <p:nvPr>
            <p:ph type="title"/>
          </p:nvPr>
        </p:nvSpPr>
        <p:spPr/>
        <p:txBody>
          <a:bodyPr anchor="ctr">
            <a:normAutofit fontScale="90000"/>
          </a:bodyPr>
          <a:lstStyle/>
          <a:p>
            <a:r>
              <a:rPr lang="en-US" dirty="0"/>
              <a:t>FortiAP-14C: Entry Level remote access point for telecommuters and small offices</a:t>
            </a:r>
          </a:p>
        </p:txBody>
      </p:sp>
    </p:spTree>
    <p:extLst>
      <p:ext uri="{BB962C8B-B14F-4D97-AF65-F5344CB8AC3E}">
        <p14:creationId xmlns:p14="http://schemas.microsoft.com/office/powerpoint/2010/main" val="3426511763"/>
      </p:ext>
    </p:extLst>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Rounded Rectangle 26"/>
          <p:cNvSpPr/>
          <p:nvPr/>
        </p:nvSpPr>
        <p:spPr bwMode="auto">
          <a:xfrm>
            <a:off x="3998407" y="4067674"/>
            <a:ext cx="5030254" cy="1964389"/>
          </a:xfrm>
          <a:prstGeom prst="roundRect">
            <a:avLst>
              <a:gd name="adj" fmla="val 7942"/>
            </a:avLst>
          </a:prstGeom>
          <a:solidFill>
            <a:schemeClr val="bg1">
              <a:lumMod val="85000"/>
            </a:schemeClr>
          </a:solidFill>
          <a:ln w="38100" cap="flat" cmpd="sng" algn="ctr">
            <a:solidFill>
              <a:srgbClr val="FFFFFF"/>
            </a:solidFill>
            <a:prstDash val="solid"/>
            <a:round/>
            <a:headEnd type="none" w="med" len="med"/>
            <a:tailEnd type="none" w="med" len="med"/>
          </a:ln>
          <a:effectLst>
            <a:outerShdw blurRad="254000" dist="38100" dir="2700000" algn="tl" rotWithShape="0">
              <a:srgbClr val="000000">
                <a:alpha val="43000"/>
              </a:srgbClr>
            </a:outerShdw>
          </a:effectLst>
        </p:spPr>
        <p:txBody>
          <a:bodyPr vert="horz" wrap="square" lIns="91440" tIns="45720" rIns="91440" bIns="45720" numCol="1" rtlCol="0" anchor="t" anchorCtr="0" compatLnSpc="1">
            <a:prstTxWarp prst="textNoShape">
              <a:avLst/>
            </a:prstTxWarp>
          </a:bodyPr>
          <a:lstStyle/>
          <a:p>
            <a:pPr>
              <a:buClr>
                <a:schemeClr val="accent2"/>
              </a:buClr>
            </a:pPr>
            <a:endParaRPr kumimoji="0" lang="en-US" b="0" i="0" u="none" strike="noStrike" cap="none" normalizeH="0" baseline="0" dirty="0">
              <a:ln>
                <a:noFill/>
              </a:ln>
              <a:solidFill>
                <a:srgbClr val="FFFFFF"/>
              </a:solidFill>
              <a:effectLst/>
              <a:latin typeface="Arial" charset="0"/>
              <a:ea typeface="ＭＳ Ｐゴシック" charset="-128"/>
              <a:cs typeface="ＭＳ Ｐゴシック" charset="-128"/>
            </a:endParaRPr>
          </a:p>
        </p:txBody>
      </p:sp>
      <p:sp>
        <p:nvSpPr>
          <p:cNvPr id="29" name="Rectangle 28"/>
          <p:cNvSpPr/>
          <p:nvPr/>
        </p:nvSpPr>
        <p:spPr>
          <a:xfrm>
            <a:off x="4127389" y="4198219"/>
            <a:ext cx="4802056" cy="1678921"/>
          </a:xfrm>
          <a:prstGeom prst="rect">
            <a:avLst/>
          </a:prstGeom>
        </p:spPr>
        <p:txBody>
          <a:bodyPr wrap="square">
            <a:spAutoFit/>
          </a:bodyPr>
          <a:lstStyle/>
          <a:p>
            <a:pPr marL="0" indent="0">
              <a:lnSpc>
                <a:spcPct val="90000"/>
              </a:lnSpc>
              <a:spcBef>
                <a:spcPts val="800"/>
              </a:spcBef>
              <a:buNone/>
            </a:pPr>
            <a:r>
              <a:rPr lang="en-US" sz="2000" b="1" dirty="0"/>
              <a:t>Primary </a:t>
            </a:r>
            <a:r>
              <a:rPr lang="en-US" sz="2000" b="1" dirty="0" smtClean="0"/>
              <a:t>Benefits:</a:t>
            </a:r>
          </a:p>
          <a:p>
            <a:pPr marL="285750" indent="-285750">
              <a:lnSpc>
                <a:spcPct val="90000"/>
              </a:lnSpc>
              <a:spcBef>
                <a:spcPts val="800"/>
              </a:spcBef>
              <a:buClr>
                <a:schemeClr val="accent3"/>
              </a:buClr>
              <a:buFont typeface="Lucida Grande"/>
              <a:buChar char="✓"/>
            </a:pPr>
            <a:r>
              <a:rPr lang="en-US" sz="1800" dirty="0">
                <a:cs typeface="Arial Narrow"/>
              </a:rPr>
              <a:t>Easy deployment and management</a:t>
            </a:r>
          </a:p>
          <a:p>
            <a:pPr marL="285750" indent="-285750">
              <a:lnSpc>
                <a:spcPct val="90000"/>
              </a:lnSpc>
              <a:spcBef>
                <a:spcPts val="800"/>
              </a:spcBef>
              <a:buClr>
                <a:schemeClr val="accent3"/>
              </a:buClr>
              <a:buFont typeface="Lucida Grande"/>
              <a:buChar char="✓"/>
            </a:pPr>
            <a:r>
              <a:rPr lang="en-US" sz="1800" dirty="0" smtClean="0">
                <a:latin typeface="+mj-lt"/>
                <a:cs typeface="Arial Narrow"/>
              </a:rPr>
              <a:t>Ideal port density for small distributed enterprise locations</a:t>
            </a:r>
            <a:endParaRPr lang="en-US" sz="1800" dirty="0">
              <a:latin typeface="+mj-lt"/>
              <a:cs typeface="Arial Narrow"/>
            </a:endParaRPr>
          </a:p>
          <a:p>
            <a:pPr marL="285750" indent="-285750">
              <a:lnSpc>
                <a:spcPct val="90000"/>
              </a:lnSpc>
              <a:spcBef>
                <a:spcPts val="800"/>
              </a:spcBef>
              <a:buClr>
                <a:schemeClr val="accent3"/>
              </a:buClr>
              <a:buFont typeface="Lucida Grande"/>
              <a:buChar char="✓"/>
            </a:pPr>
            <a:r>
              <a:rPr lang="en-US" sz="1800" dirty="0" smtClean="0">
                <a:latin typeface="+mj-lt"/>
                <a:cs typeface="Arial Narrow"/>
              </a:rPr>
              <a:t>Integrated antenna for flexible deployment</a:t>
            </a:r>
            <a:endParaRPr lang="en-US" sz="1800" dirty="0">
              <a:latin typeface="+mj-lt"/>
              <a:cs typeface="Arial Narrow"/>
            </a:endParaRPr>
          </a:p>
        </p:txBody>
      </p:sp>
      <p:pic>
        <p:nvPicPr>
          <p:cNvPr id="13" name="Picture 12" descr="FortiAP_Icon_Ft.png"/>
          <p:cNvPicPr>
            <a:picLocks noChangeAspect="1"/>
          </p:cNvPicPr>
          <p:nvPr/>
        </p:nvPicPr>
        <p:blipFill>
          <a:blip r:embed="rId2"/>
          <a:stretch>
            <a:fillRect/>
          </a:stretch>
        </p:blipFill>
        <p:spPr>
          <a:xfrm>
            <a:off x="406950" y="1225861"/>
            <a:ext cx="1613458" cy="1196185"/>
          </a:xfrm>
          <a:prstGeom prst="rect">
            <a:avLst/>
          </a:prstGeom>
        </p:spPr>
      </p:pic>
      <p:pic>
        <p:nvPicPr>
          <p:cNvPr id="15" name="Picture 14" descr="Cloud-Blue.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392784" y="2314939"/>
            <a:ext cx="1258888" cy="839788"/>
          </a:xfrm>
          <a:prstGeom prst="rect">
            <a:avLst/>
          </a:prstGeom>
          <a:noFill/>
          <a:ln>
            <a:noFill/>
          </a:ln>
          <a:effectLst>
            <a:outerShdw blurRad="152400" dist="114300" dir="5400000" sx="89999" sy="-19000" rotWithShape="0">
              <a:srgbClr val="000000">
                <a:alpha val="20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 name="Picture 23" descr="FortiGate_Icon_1U_Lt.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380285" y="2742808"/>
            <a:ext cx="1089954" cy="6816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 name="Picture 18" descr="Cloud-Silver.pn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338237" y="3381920"/>
            <a:ext cx="1258888" cy="846138"/>
          </a:xfrm>
          <a:prstGeom prst="rect">
            <a:avLst/>
          </a:prstGeom>
          <a:noFill/>
          <a:ln>
            <a:noFill/>
          </a:ln>
          <a:effectLst>
            <a:outerShdw blurRad="152400" dist="114300" dir="5400000" sx="89999" sy="-19000" rotWithShape="0">
              <a:srgbClr val="000000">
                <a:alpha val="20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 name="Picture 19" descr="Cloud-Silver.pn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134551" y="3178214"/>
            <a:ext cx="1258888" cy="846138"/>
          </a:xfrm>
          <a:prstGeom prst="rect">
            <a:avLst/>
          </a:prstGeom>
          <a:noFill/>
          <a:ln>
            <a:noFill/>
          </a:ln>
          <a:effectLst>
            <a:outerShdw blurRad="152400" dist="114300" dir="5400000" sx="89999" sy="-19000" rotWithShape="0">
              <a:srgbClr val="000000">
                <a:alpha val="20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 name="Picture 21" descr="Laptop-Wireless_Rt.png"/>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225834" y="3152994"/>
            <a:ext cx="621788" cy="485131"/>
          </a:xfrm>
          <a:prstGeom prst="rect">
            <a:avLst/>
          </a:prstGeom>
          <a:noFill/>
          <a:ln>
            <a:noFill/>
          </a:ln>
          <a:effectLst>
            <a:outerShdw blurRad="50800" dist="26940" dir="5400000" rotWithShape="0">
              <a:srgbClr val="000000">
                <a:alpha val="29999"/>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 name="Rectangle 29"/>
          <p:cNvSpPr/>
          <p:nvPr/>
        </p:nvSpPr>
        <p:spPr>
          <a:xfrm>
            <a:off x="1517592" y="5535988"/>
            <a:ext cx="1212714" cy="523220"/>
          </a:xfrm>
          <a:prstGeom prst="rect">
            <a:avLst/>
          </a:prstGeom>
        </p:spPr>
        <p:txBody>
          <a:bodyPr wrap="square">
            <a:spAutoFit/>
          </a:bodyPr>
          <a:lstStyle/>
          <a:p>
            <a:r>
              <a:rPr lang="en-US" sz="1400" b="1" dirty="0" smtClean="0">
                <a:ea typeface="Helvetica 55 Roman" charset="0"/>
                <a:cs typeface="Arial Narrow"/>
              </a:rPr>
              <a:t>FAP-28C</a:t>
            </a:r>
            <a:endParaRPr lang="en-US" sz="1400" b="1" dirty="0">
              <a:cs typeface="Arial Narrow"/>
            </a:endParaRPr>
          </a:p>
          <a:p>
            <a:endParaRPr lang="en-US" sz="1400" b="1" dirty="0" smtClean="0">
              <a:latin typeface="+mn-lt"/>
              <a:ea typeface="Helvetica 55 Roman" charset="0"/>
              <a:cs typeface="Arial Narrow"/>
            </a:endParaRPr>
          </a:p>
        </p:txBody>
      </p:sp>
      <p:pic>
        <p:nvPicPr>
          <p:cNvPr id="31" name="Picture 30" descr="Fortinet_Grid-Icon_PMS485.png"/>
          <p:cNvPicPr>
            <a:picLocks noChangeAspect="1"/>
          </p:cNvPicPr>
          <p:nvPr/>
        </p:nvPicPr>
        <p:blipFill>
          <a:blip r:embed="rId7" cstate="print">
            <a:extLst>
              <a:ext uri="{28A0092B-C50C-407E-A947-70E740481C1C}">
                <a14:useLocalDpi xmlns:a14="http://schemas.microsoft.com/office/drawing/2010/main"/>
              </a:ext>
            </a:extLst>
          </a:blip>
          <a:stretch>
            <a:fillRect/>
          </a:stretch>
        </p:blipFill>
        <p:spPr>
          <a:xfrm>
            <a:off x="1335445" y="5629729"/>
            <a:ext cx="213020" cy="151969"/>
          </a:xfrm>
          <a:prstGeom prst="rect">
            <a:avLst/>
          </a:prstGeom>
        </p:spPr>
      </p:pic>
      <p:pic>
        <p:nvPicPr>
          <p:cNvPr id="25" name="Picture 2" descr="http://172.30.0.209/Hardware/PRD/showimage.php?product=FortiAP-110C&amp;picid=4"/>
          <p:cNvPicPr>
            <a:picLocks noChangeAspect="1" noChangeArrowheads="1"/>
          </p:cNvPicPr>
          <p:nvPr/>
        </p:nvPicPr>
        <p:blipFill>
          <a:blip r:embed="rId8" cstate="screen">
            <a:extLst>
              <a:ext uri="{28A0092B-C50C-407E-A947-70E740481C1C}">
                <a14:useLocalDpi xmlns:a14="http://schemas.microsoft.com/office/drawing/2010/main"/>
              </a:ext>
            </a:extLst>
          </a:blip>
          <a:srcRect/>
          <a:stretch>
            <a:fillRect/>
          </a:stretch>
        </p:blipFill>
        <p:spPr bwMode="auto">
          <a:xfrm>
            <a:off x="307015" y="4217884"/>
            <a:ext cx="3257549" cy="1447800"/>
          </a:xfrm>
          <a:prstGeom prst="rect">
            <a:avLst/>
          </a:prstGeom>
          <a:ln>
            <a:noFill/>
          </a:ln>
          <a:effectLst>
            <a:softEdge rad="112500"/>
          </a:effectLst>
        </p:spPr>
      </p:pic>
      <p:pic>
        <p:nvPicPr>
          <p:cNvPr id="32" name="Picture 31" descr="Laptop-Wireless_Rt.png"/>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637460" y="2959246"/>
            <a:ext cx="621788" cy="485131"/>
          </a:xfrm>
          <a:prstGeom prst="rect">
            <a:avLst/>
          </a:prstGeom>
          <a:noFill/>
          <a:ln>
            <a:noFill/>
          </a:ln>
          <a:effectLst>
            <a:outerShdw blurRad="50800" dist="26940" dir="5400000" rotWithShape="0">
              <a:srgbClr val="000000">
                <a:alpha val="29999"/>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3" name="Picture 32" descr="Workstation_Rt.png"/>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400430" y="3613116"/>
            <a:ext cx="505088" cy="654130"/>
          </a:xfrm>
          <a:prstGeom prst="rect">
            <a:avLst/>
          </a:prstGeom>
          <a:noFill/>
          <a:ln>
            <a:noFill/>
          </a:ln>
          <a:effectLst>
            <a:outerShdw blurRad="50800" dist="26940" dir="5400000" rotWithShape="0">
              <a:srgbClr val="000000">
                <a:alpha val="29999"/>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5" name="Picture 34" descr="Workstation_Rt.png"/>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861439" y="3634944"/>
            <a:ext cx="505088" cy="654130"/>
          </a:xfrm>
          <a:prstGeom prst="rect">
            <a:avLst/>
          </a:prstGeom>
          <a:noFill/>
          <a:ln>
            <a:noFill/>
          </a:ln>
          <a:effectLst>
            <a:outerShdw blurRad="50800" dist="26940" dir="5400000" rotWithShape="0">
              <a:srgbClr val="000000">
                <a:alpha val="29999"/>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6" name="Picture 35" descr="WAN_Link_Icon_Lt.png"/>
          <p:cNvPicPr>
            <a:picLocks noChangeAspect="1"/>
          </p:cNvPicPr>
          <p:nvPr/>
        </p:nvPicPr>
        <p:blipFill>
          <a:blip r:embed="rId10">
            <a:grayscl/>
            <a:extLst>
              <a:ext uri="{28A0092B-C50C-407E-A947-70E740481C1C}">
                <a14:useLocalDpi xmlns:a14="http://schemas.microsoft.com/office/drawing/2010/main" val="0"/>
              </a:ext>
            </a:extLst>
          </a:blip>
          <a:srcRect/>
          <a:stretch>
            <a:fillRect/>
          </a:stretch>
        </p:blipFill>
        <p:spPr bwMode="auto">
          <a:xfrm rot="944225">
            <a:off x="1636405" y="3051465"/>
            <a:ext cx="973304" cy="820398"/>
          </a:xfrm>
          <a:prstGeom prst="rect">
            <a:avLst/>
          </a:prstGeom>
          <a:noFill/>
          <a:ln>
            <a:noFill/>
          </a:ln>
          <a:effectLst>
            <a:outerShdw blurRad="76200" sy="23000" kx="1199993" algn="br" rotWithShape="0">
              <a:srgbClr val="000000">
                <a:alpha val="14999"/>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7" descr="WAN_Link_Icon_Lt.png"/>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rot="944225">
            <a:off x="1484004" y="2946545"/>
            <a:ext cx="973304" cy="820398"/>
          </a:xfrm>
          <a:prstGeom prst="rect">
            <a:avLst/>
          </a:prstGeom>
          <a:noFill/>
          <a:ln>
            <a:noFill/>
          </a:ln>
          <a:effectLst>
            <a:outerShdw blurRad="76200" sy="23000" kx="1199993" algn="br" rotWithShape="0">
              <a:srgbClr val="000000">
                <a:alpha val="14999"/>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 name="Picture 31" descr="2U_Lt-s.png"/>
          <p:cNvPicPr>
            <a:picLocks noChangeAspect="1"/>
          </p:cNvPicPr>
          <p:nvPr/>
        </p:nvPicPr>
        <p:blipFill>
          <a:blip r:embed="rId11">
            <a:extLst>
              <a:ext uri="{28A0092B-C50C-407E-A947-70E740481C1C}">
                <a14:useLocalDpi xmlns:a14="http://schemas.microsoft.com/office/drawing/2010/main" val="0"/>
              </a:ext>
            </a:extLst>
          </a:blip>
          <a:srcRect/>
          <a:stretch>
            <a:fillRect/>
          </a:stretch>
        </p:blipFill>
        <p:spPr bwMode="auto">
          <a:xfrm>
            <a:off x="939703" y="3365110"/>
            <a:ext cx="746083" cy="492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23" name="Content Placeholder 4"/>
          <p:cNvGraphicFramePr>
            <a:graphicFrameLocks/>
          </p:cNvGraphicFramePr>
          <p:nvPr>
            <p:extLst>
              <p:ext uri="{D42A27DB-BD31-4B8C-83A1-F6EECF244321}">
                <p14:modId xmlns:p14="http://schemas.microsoft.com/office/powerpoint/2010/main" val="1613348323"/>
              </p:ext>
            </p:extLst>
          </p:nvPr>
        </p:nvGraphicFramePr>
        <p:xfrm>
          <a:off x="3962400" y="1237113"/>
          <a:ext cx="5006732" cy="2587950"/>
        </p:xfrm>
        <a:graphic>
          <a:graphicData uri="http://schemas.openxmlformats.org/drawingml/2006/table">
            <a:tbl>
              <a:tblPr firstRow="1" firstCol="1" bandRow="1">
                <a:effectLst>
                  <a:outerShdw blurRad="254000" dist="38100" dir="2700000" algn="tl" rotWithShape="0">
                    <a:srgbClr val="000000">
                      <a:alpha val="43000"/>
                    </a:srgbClr>
                  </a:outerShdw>
                </a:effectLst>
                <a:tableStyleId>{073A0DAA-6AF3-43AB-8588-CEC1D06C72B9}</a:tableStyleId>
              </a:tblPr>
              <a:tblGrid>
                <a:gridCol w="1820630"/>
                <a:gridCol w="3186102"/>
              </a:tblGrid>
              <a:tr h="314485">
                <a:tc gridSpan="2">
                  <a:txBody>
                    <a:bodyPr/>
                    <a:lstStyle/>
                    <a:p>
                      <a:pPr algn="l"/>
                      <a:r>
                        <a:rPr kumimoji="0" lang="en-US" sz="1100" u="none" strike="noStrike" cap="none" normalizeH="0" baseline="0" dirty="0" smtClean="0">
                          <a:ln>
                            <a:noFill/>
                          </a:ln>
                          <a:effectLst/>
                        </a:rPr>
                        <a:t>Specifications</a:t>
                      </a:r>
                      <a:endParaRPr lang="en-US" sz="1100" dirty="0"/>
                    </a:p>
                  </a:txBody>
                  <a:tcPr anchor="ctr"/>
                </a:tc>
                <a:tc hMerge="1">
                  <a:txBody>
                    <a:bodyPr/>
                    <a:lstStyle/>
                    <a:p>
                      <a:pPr algn="ctr"/>
                      <a:endParaRPr lang="en-US" sz="1100" dirty="0"/>
                    </a:p>
                  </a:txBody>
                  <a:tcPr anchor="ctr"/>
                </a:tc>
              </a:tr>
              <a:tr h="254381">
                <a:tc>
                  <a:txBody>
                    <a:bodyPr/>
                    <a:lstStyle/>
                    <a:p>
                      <a:r>
                        <a:rPr lang="en-US" sz="1200" dirty="0" smtClean="0"/>
                        <a:t>Radio</a:t>
                      </a:r>
                      <a:endParaRPr lang="en-US" sz="1200" b="1" dirty="0">
                        <a:solidFill>
                          <a:srgbClr val="FFFFFF"/>
                        </a:solidFill>
                      </a:endParaRPr>
                    </a:p>
                  </a:txBody>
                  <a:tcPr anchor="ctr">
                    <a:solidFill>
                      <a:srgbClr val="465B6D"/>
                    </a:solidFill>
                  </a:tcPr>
                </a:tc>
                <a:tc>
                  <a:txBody>
                    <a:bodyPr/>
                    <a:lstStyle/>
                    <a:p>
                      <a:r>
                        <a:rPr lang="en-US" sz="1100" dirty="0" smtClean="0"/>
                        <a:t>1</a:t>
                      </a:r>
                      <a:endParaRPr lang="en-US" sz="1100" b="0" i="0" dirty="0">
                        <a:latin typeface="+mn-lt"/>
                      </a:endParaRPr>
                    </a:p>
                  </a:txBody>
                  <a:tcPr anchor="ctr"/>
                </a:tc>
              </a:tr>
              <a:tr h="314485">
                <a:tc>
                  <a:txBody>
                    <a:bodyPr/>
                    <a:lstStyle/>
                    <a:p>
                      <a:r>
                        <a:rPr lang="en-US" sz="1200" dirty="0" smtClean="0"/>
                        <a:t>Bands</a:t>
                      </a:r>
                      <a:endParaRPr lang="en-US" sz="1200" b="1" dirty="0" smtClean="0">
                        <a:solidFill>
                          <a:srgbClr val="FFFFFF"/>
                        </a:solidFill>
                      </a:endParaRPr>
                    </a:p>
                  </a:txBody>
                  <a:tcPr anchor="ctr">
                    <a:solidFill>
                      <a:srgbClr val="465B6D"/>
                    </a:solid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1100" u="none" strike="noStrike" cap="none" normalizeH="0" baseline="0" dirty="0" smtClean="0">
                          <a:ln>
                            <a:noFill/>
                          </a:ln>
                          <a:effectLst/>
                        </a:rPr>
                        <a:t>2.4Ghz b/g/n  or 5Ghz a/n switchable</a:t>
                      </a:r>
                      <a:endParaRPr kumimoji="0" lang="en-US" sz="1100" b="0" i="0" u="none" strike="noStrike" cap="none" normalizeH="0" baseline="0" dirty="0" smtClean="0">
                        <a:ln>
                          <a:noFill/>
                        </a:ln>
                        <a:solidFill>
                          <a:srgbClr val="131313"/>
                        </a:solidFill>
                        <a:effectLst/>
                        <a:latin typeface="+mn-lt"/>
                      </a:endParaRPr>
                    </a:p>
                  </a:txBody>
                  <a:tcPr anchor="ctr"/>
                </a:tc>
              </a:tr>
              <a:tr h="314485">
                <a:tc>
                  <a:txBody>
                    <a:bodyPr/>
                    <a:lstStyle/>
                    <a:p>
                      <a:r>
                        <a:rPr lang="fr-FR" sz="1200" dirty="0" smtClean="0"/>
                        <a:t>Rx / Tx</a:t>
                      </a:r>
                      <a:endParaRPr lang="fr-FR" sz="1200" b="1" dirty="0" smtClean="0">
                        <a:solidFill>
                          <a:srgbClr val="FFFFFF"/>
                        </a:solidFill>
                      </a:endParaRPr>
                    </a:p>
                  </a:txBody>
                  <a:tcPr anchor="ctr">
                    <a:solidFill>
                      <a:srgbClr val="465B6D"/>
                    </a:solid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100" dirty="0" smtClean="0"/>
                        <a:t>2x2, </a:t>
                      </a:r>
                      <a:r>
                        <a:rPr kumimoji="0" lang="en-US" sz="1100" u="none" strike="noStrike" cap="none" normalizeH="0" baseline="0" dirty="0" smtClean="0">
                          <a:ln>
                            <a:noFill/>
                          </a:ln>
                          <a:effectLst/>
                        </a:rPr>
                        <a:t>Dual stream, 300 Mbps</a:t>
                      </a:r>
                      <a:endParaRPr kumimoji="0" lang="en-GB" sz="1100" b="0" i="0" u="none" strike="noStrike" cap="none" normalizeH="0" baseline="0" dirty="0" smtClean="0">
                        <a:ln>
                          <a:noFill/>
                        </a:ln>
                        <a:solidFill>
                          <a:srgbClr val="131313"/>
                        </a:solidFill>
                        <a:effectLst/>
                        <a:latin typeface="+mn-lt"/>
                      </a:endParaRPr>
                    </a:p>
                  </a:txBody>
                  <a:tcPr anchor="ctr"/>
                </a:tc>
              </a:tr>
              <a:tr h="314485">
                <a:tc>
                  <a:txBody>
                    <a:bodyPr/>
                    <a:lstStyle/>
                    <a:p>
                      <a:r>
                        <a:rPr lang="en-US" sz="1200" dirty="0" smtClean="0"/>
                        <a:t>Antennas</a:t>
                      </a:r>
                      <a:endParaRPr lang="en-US" sz="1200" b="1" dirty="0" smtClean="0">
                        <a:solidFill>
                          <a:srgbClr val="FFFFFF"/>
                        </a:solidFill>
                      </a:endParaRPr>
                    </a:p>
                  </a:txBody>
                  <a:tcPr anchor="ctr">
                    <a:solidFill>
                      <a:srgbClr val="465B6D"/>
                    </a:solidFill>
                  </a:tcPr>
                </a:tc>
                <a:tc>
                  <a:txBody>
                    <a:bodyPr/>
                    <a:lstStyle/>
                    <a:p>
                      <a:r>
                        <a:rPr lang="en-US" sz="1100" dirty="0" smtClean="0"/>
                        <a:t>2 Internal</a:t>
                      </a:r>
                      <a:endParaRPr lang="en-US" sz="1100" dirty="0"/>
                    </a:p>
                  </a:txBody>
                  <a:tcPr anchor="ctr"/>
                </a:tc>
              </a:tr>
              <a:tr h="361873">
                <a:tc>
                  <a:txBody>
                    <a:bodyPr/>
                    <a:lstStyle/>
                    <a:p>
                      <a:r>
                        <a:rPr lang="en-US" sz="1200" dirty="0" smtClean="0"/>
                        <a:t>Ethernet Interfaces</a:t>
                      </a:r>
                      <a:endParaRPr lang="en-US" sz="1200" b="1" dirty="0">
                        <a:solidFill>
                          <a:srgbClr val="FFFFFF"/>
                        </a:solidFill>
                      </a:endParaRPr>
                    </a:p>
                  </a:txBody>
                  <a:tcPr anchor="ctr">
                    <a:solidFill>
                      <a:srgbClr val="465B6D"/>
                    </a:solid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FR" sz="1100" kern="1200" dirty="0" smtClean="0"/>
                        <a:t>2x WAN </a:t>
                      </a:r>
                      <a:r>
                        <a:rPr lang="en-US" sz="1100" kern="1200" dirty="0" smtClean="0"/>
                        <a:t>GE</a:t>
                      </a:r>
                      <a:r>
                        <a:rPr lang="fr-FR" sz="1100" kern="1200" dirty="0" smtClean="0"/>
                        <a:t> </a:t>
                      </a:r>
                      <a:r>
                        <a:rPr lang="en-US" sz="1100" kern="1200" dirty="0" smtClean="0"/>
                        <a:t>RJ45</a:t>
                      </a:r>
                      <a:r>
                        <a:rPr lang="fr-FR" sz="1100" kern="1200" dirty="0" smtClean="0"/>
                        <a:t> </a:t>
                      </a:r>
                    </a:p>
                    <a:p>
                      <a:pPr marL="0" marR="0" lvl="0" indent="0" algn="l" defTabSz="457200" rtl="0" eaLnBrk="1" fontAlgn="auto" latinLnBrk="0" hangingPunct="1">
                        <a:lnSpc>
                          <a:spcPct val="100000"/>
                        </a:lnSpc>
                        <a:spcBef>
                          <a:spcPts val="0"/>
                        </a:spcBef>
                        <a:spcAft>
                          <a:spcPts val="0"/>
                        </a:spcAft>
                        <a:buClrTx/>
                        <a:buSzTx/>
                        <a:buFontTx/>
                        <a:buNone/>
                        <a:tabLst/>
                        <a:defRPr/>
                      </a:pPr>
                      <a:r>
                        <a:rPr lang="fr-FR" sz="1100" kern="1200" dirty="0" smtClean="0"/>
                        <a:t>8x LAN </a:t>
                      </a:r>
                      <a:r>
                        <a:rPr lang="en-US" sz="1100" kern="1200" dirty="0" smtClean="0"/>
                        <a:t>GE</a:t>
                      </a:r>
                      <a:r>
                        <a:rPr lang="fr-FR" sz="1100" kern="1200" dirty="0" smtClean="0"/>
                        <a:t> </a:t>
                      </a:r>
                      <a:r>
                        <a:rPr lang="en-US" sz="1100" kern="1200" dirty="0" smtClean="0"/>
                        <a:t>RJ45</a:t>
                      </a:r>
                      <a:r>
                        <a:rPr lang="fr-FR" sz="1100" kern="1200" dirty="0" smtClean="0"/>
                        <a:t> </a:t>
                      </a:r>
                    </a:p>
                  </a:txBody>
                  <a:tcPr anchor="ctr"/>
                </a:tc>
              </a:tr>
              <a:tr h="314485">
                <a:tc>
                  <a:txBody>
                    <a:bodyPr/>
                    <a:lstStyle/>
                    <a:p>
                      <a:r>
                        <a:rPr lang="en-US" sz="1200" dirty="0" smtClean="0"/>
                        <a:t>Other</a:t>
                      </a:r>
                      <a:endParaRPr lang="en-US" sz="1200" b="1" dirty="0">
                        <a:solidFill>
                          <a:srgbClr val="FFFFFF"/>
                        </a:solidFill>
                      </a:endParaRPr>
                    </a:p>
                  </a:txBody>
                  <a:tcPr anchor="ctr">
                    <a:solidFill>
                      <a:srgbClr val="465B6D"/>
                    </a:solidFill>
                  </a:tcPr>
                </a:tc>
                <a:tc>
                  <a:txBody>
                    <a:bodyPr/>
                    <a:lstStyle/>
                    <a:p>
                      <a:r>
                        <a:rPr lang="en-US" sz="1100" dirty="0" smtClean="0"/>
                        <a:t>Dual redundant WAN</a:t>
                      </a:r>
                    </a:p>
                  </a:txBody>
                  <a:tcPr anchor="ctr"/>
                </a:tc>
              </a:tr>
              <a:tr h="314485">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b="1" dirty="0" smtClean="0">
                          <a:solidFill>
                            <a:srgbClr val="FFFFFF"/>
                          </a:solidFill>
                        </a:rPr>
                        <a:t>Power Supply</a:t>
                      </a:r>
                    </a:p>
                  </a:txBody>
                  <a:tcPr anchor="ctr">
                    <a:solidFill>
                      <a:srgbClr val="465B6D"/>
                    </a:solid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100" u="none" strike="noStrike" cap="none" normalizeH="0" baseline="0" dirty="0" smtClean="0">
                          <a:ln>
                            <a:noFill/>
                          </a:ln>
                          <a:effectLst/>
                        </a:rPr>
                        <a:t>AC power supply</a:t>
                      </a:r>
                      <a:endParaRPr lang="en-US" sz="1100" dirty="0" smtClean="0"/>
                    </a:p>
                  </a:txBody>
                  <a:tcPr anchor="ctr"/>
                </a:tc>
              </a:tr>
            </a:tbl>
          </a:graphicData>
        </a:graphic>
      </p:graphicFrame>
      <p:sp>
        <p:nvSpPr>
          <p:cNvPr id="3" name="Title 2"/>
          <p:cNvSpPr>
            <a:spLocks noGrp="1"/>
          </p:cNvSpPr>
          <p:nvPr>
            <p:ph type="title"/>
          </p:nvPr>
        </p:nvSpPr>
        <p:spPr/>
        <p:txBody>
          <a:bodyPr anchor="ctr">
            <a:normAutofit fontScale="90000"/>
          </a:bodyPr>
          <a:lstStyle/>
          <a:p>
            <a:r>
              <a:rPr lang="en-US" dirty="0"/>
              <a:t>FortiAP-28C: High Performance Remote Access Point for more small to mid-size remote </a:t>
            </a:r>
            <a:r>
              <a:rPr lang="en-US" dirty="0" smtClean="0"/>
              <a:t>environments</a:t>
            </a:r>
            <a:endParaRPr lang="en-US" dirty="0"/>
          </a:p>
        </p:txBody>
      </p:sp>
    </p:spTree>
    <p:extLst>
      <p:ext uri="{BB962C8B-B14F-4D97-AF65-F5344CB8AC3E}">
        <p14:creationId xmlns:p14="http://schemas.microsoft.com/office/powerpoint/2010/main" val="1521167721"/>
      </p:ext>
    </p:extLst>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Table 10"/>
          <p:cNvGraphicFramePr>
            <a:graphicFrameLocks noGrp="1"/>
          </p:cNvGraphicFramePr>
          <p:nvPr>
            <p:extLst>
              <p:ext uri="{D42A27DB-BD31-4B8C-83A1-F6EECF244321}">
                <p14:modId xmlns:p14="http://schemas.microsoft.com/office/powerpoint/2010/main" val="1054904488"/>
              </p:ext>
            </p:extLst>
          </p:nvPr>
        </p:nvGraphicFramePr>
        <p:xfrm>
          <a:off x="443103" y="1509173"/>
          <a:ext cx="8229602" cy="3800086"/>
        </p:xfrm>
        <a:graphic>
          <a:graphicData uri="http://schemas.openxmlformats.org/drawingml/2006/table">
            <a:tbl>
              <a:tblPr firstRow="1" firstCol="1" bandRow="1">
                <a:effectLst>
                  <a:outerShdw blurRad="254000" dist="38100" dir="2700000" algn="tl" rotWithShape="0">
                    <a:srgbClr val="000000">
                      <a:alpha val="43000"/>
                    </a:srgbClr>
                  </a:outerShdw>
                </a:effectLst>
                <a:tableStyleId>{073A0DAA-6AF3-43AB-8588-CEC1D06C72B9}</a:tableStyleId>
              </a:tblPr>
              <a:tblGrid>
                <a:gridCol w="1885712"/>
                <a:gridCol w="1057315"/>
                <a:gridCol w="1057315"/>
                <a:gridCol w="1057315"/>
                <a:gridCol w="1057315"/>
                <a:gridCol w="1057315"/>
                <a:gridCol w="1057315"/>
              </a:tblGrid>
              <a:tr h="370840">
                <a:tc>
                  <a:txBody>
                    <a:bodyPr/>
                    <a:lstStyle/>
                    <a:p>
                      <a:endParaRPr lang="en-US" sz="1400" dirty="0"/>
                    </a:p>
                  </a:txBody>
                  <a:tcPr anchor="ctr"/>
                </a:tc>
                <a:tc>
                  <a:txBody>
                    <a:bodyPr/>
                    <a:lstStyle/>
                    <a:p>
                      <a:pPr algn="ctr"/>
                      <a:r>
                        <a:rPr lang="en-US" sz="1100" dirty="0" smtClean="0"/>
                        <a:t>FAP-11C</a:t>
                      </a:r>
                    </a:p>
                  </a:txBody>
                  <a:tcPr anchor="ctr"/>
                </a:tc>
                <a:tc>
                  <a:txBody>
                    <a:bodyPr/>
                    <a:lstStyle/>
                    <a:p>
                      <a:pPr algn="ctr"/>
                      <a:r>
                        <a:rPr lang="en-US" sz="1100" dirty="0" smtClean="0"/>
                        <a:t>FAP-14C</a:t>
                      </a:r>
                    </a:p>
                  </a:txBody>
                  <a:tcPr anchor="ct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100" dirty="0" smtClean="0"/>
                        <a:t>FAP-28C</a:t>
                      </a:r>
                    </a:p>
                  </a:txBody>
                  <a:tcPr anchor="ctr"/>
                </a:tc>
                <a:tc>
                  <a:txBody>
                    <a:bodyPr/>
                    <a:lstStyle/>
                    <a:p>
                      <a:endParaRPr lang="en-US" sz="1100" dirty="0"/>
                    </a:p>
                  </a:txBody>
                  <a:tcPr anchor="ctr"/>
                </a:tc>
                <a:tc>
                  <a:txBody>
                    <a:bodyPr/>
                    <a:lstStyle/>
                    <a:p>
                      <a:endParaRPr lang="en-US" sz="1100" dirty="0"/>
                    </a:p>
                  </a:txBody>
                  <a:tcPr anchor="ctr"/>
                </a:tc>
                <a:tc>
                  <a:txBody>
                    <a:bodyPr/>
                    <a:lstStyle/>
                    <a:p>
                      <a:endParaRPr lang="en-US" sz="1100" dirty="0"/>
                    </a:p>
                  </a:txBody>
                  <a:tcPr anchor="ctr"/>
                </a:tc>
              </a:tr>
              <a:tr h="370840">
                <a:tc>
                  <a:txBody>
                    <a:bodyPr/>
                    <a:lstStyle/>
                    <a:p>
                      <a:r>
                        <a:rPr lang="en-US" sz="1200" dirty="0" smtClean="0"/>
                        <a:t>Form Factor</a:t>
                      </a:r>
                      <a:endParaRPr lang="en-US" sz="1200" b="1" dirty="0" smtClean="0">
                        <a:solidFill>
                          <a:srgbClr val="FFFFFF"/>
                        </a:solidFill>
                      </a:endParaRPr>
                    </a:p>
                  </a:txBody>
                  <a:tcPr anchor="ctr">
                    <a:solidFill>
                      <a:srgbClr val="465B6D"/>
                    </a:solidFill>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1100" u="none" strike="noStrike" cap="none" normalizeH="0" baseline="0" dirty="0" smtClean="0">
                          <a:ln>
                            <a:noFill/>
                          </a:ln>
                          <a:solidFill>
                            <a:schemeClr val="tx1"/>
                          </a:solidFill>
                          <a:effectLst/>
                        </a:rPr>
                        <a:t>Desktop</a:t>
                      </a:r>
                      <a:endParaRPr kumimoji="0" lang="en-GB" sz="1100" b="0" i="0" u="none" strike="noStrike" cap="none" normalizeH="0" baseline="0" dirty="0" smtClean="0">
                        <a:ln>
                          <a:noFill/>
                        </a:ln>
                        <a:solidFill>
                          <a:schemeClr val="tx1"/>
                        </a:solidFill>
                        <a:effectLst/>
                        <a:latin typeface="+mn-lt"/>
                      </a:endParaRPr>
                    </a:p>
                  </a:txBody>
                  <a:tcPr anchor="ct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1100" u="none" strike="noStrike" cap="none" normalizeH="0" baseline="0" dirty="0" smtClean="0">
                          <a:ln>
                            <a:noFill/>
                          </a:ln>
                          <a:solidFill>
                            <a:schemeClr val="tx1"/>
                          </a:solidFill>
                          <a:effectLst/>
                        </a:rPr>
                        <a:t>Desktop</a:t>
                      </a:r>
                      <a:endParaRPr kumimoji="0" lang="en-GB" sz="1100" b="0" i="0" u="none" strike="noStrike" cap="none" normalizeH="0" baseline="0" dirty="0" smtClean="0">
                        <a:ln>
                          <a:noFill/>
                        </a:ln>
                        <a:solidFill>
                          <a:schemeClr val="tx1"/>
                        </a:solidFill>
                        <a:effectLst/>
                        <a:latin typeface="+mn-lt"/>
                      </a:endParaRPr>
                    </a:p>
                  </a:txBody>
                  <a:tcPr anchor="ct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smtClean="0">
                          <a:ln>
                            <a:noFill/>
                          </a:ln>
                          <a:solidFill>
                            <a:schemeClr val="tx1"/>
                          </a:solidFill>
                          <a:effectLst/>
                          <a:uLnTx/>
                          <a:uFillTx/>
                          <a:latin typeface="+mn-lt"/>
                          <a:ea typeface="+mn-ea"/>
                          <a:cs typeface="+mn-cs"/>
                        </a:rPr>
                        <a:t>Desktop</a:t>
                      </a:r>
                      <a:endParaRPr lang="en-US" dirty="0">
                        <a:solidFill>
                          <a:schemeClr val="tx1"/>
                        </a:solidFill>
                      </a:endParaRPr>
                    </a:p>
                  </a:txBody>
                  <a:tcPr anchor="ctr"/>
                </a:tc>
                <a:tc>
                  <a:txBody>
                    <a:bodyPr/>
                    <a:lstStyle/>
                    <a:p>
                      <a:endParaRPr lang="en-US" sz="1100"/>
                    </a:p>
                  </a:txBody>
                  <a:tcPr anchor="ctr"/>
                </a:tc>
                <a:tc>
                  <a:txBody>
                    <a:bodyPr/>
                    <a:lstStyle/>
                    <a:p>
                      <a:endParaRPr lang="en-US" sz="1100"/>
                    </a:p>
                  </a:txBody>
                  <a:tcPr anchor="ctr"/>
                </a:tc>
                <a:tc>
                  <a:txBody>
                    <a:bodyPr/>
                    <a:lstStyle/>
                    <a:p>
                      <a:endParaRPr lang="en-US" sz="1100"/>
                    </a:p>
                  </a:txBody>
                  <a:tcPr anchor="ctr"/>
                </a:tc>
              </a:tr>
              <a:tr h="299966">
                <a:tc>
                  <a:txBody>
                    <a:bodyPr/>
                    <a:lstStyle/>
                    <a:p>
                      <a:r>
                        <a:rPr lang="en-US" sz="1200" dirty="0" smtClean="0"/>
                        <a:t>Radio</a:t>
                      </a:r>
                      <a:endParaRPr lang="en-US" sz="1200" b="1" dirty="0">
                        <a:solidFill>
                          <a:srgbClr val="FFFFFF"/>
                        </a:solidFill>
                      </a:endParaRPr>
                    </a:p>
                  </a:txBody>
                  <a:tcPr anchor="ctr">
                    <a:solidFill>
                      <a:srgbClr val="465B6D"/>
                    </a:solidFill>
                  </a:tcPr>
                </a:tc>
                <a:tc>
                  <a:txBody>
                    <a:bodyPr/>
                    <a:lstStyle/>
                    <a:p>
                      <a:pPr algn="ctr"/>
                      <a:r>
                        <a:rPr lang="en-US" sz="1100" dirty="0" smtClean="0">
                          <a:solidFill>
                            <a:schemeClr val="tx1"/>
                          </a:solidFill>
                        </a:rPr>
                        <a:t>1</a:t>
                      </a:r>
                      <a:endParaRPr lang="en-US" sz="1100" b="0" i="0" dirty="0">
                        <a:solidFill>
                          <a:schemeClr val="tx1"/>
                        </a:solidFill>
                        <a:latin typeface="+mn-lt"/>
                      </a:endParaRPr>
                    </a:p>
                  </a:txBody>
                  <a:tcPr anchor="ctr"/>
                </a:tc>
                <a:tc>
                  <a:txBody>
                    <a:bodyPr/>
                    <a:lstStyle/>
                    <a:p>
                      <a:pPr algn="ctr"/>
                      <a:r>
                        <a:rPr lang="en-US" sz="1100" dirty="0" smtClean="0">
                          <a:solidFill>
                            <a:schemeClr val="tx1"/>
                          </a:solidFill>
                        </a:rPr>
                        <a:t>1</a:t>
                      </a:r>
                      <a:endParaRPr lang="en-US" sz="1100" b="0" i="0" dirty="0">
                        <a:solidFill>
                          <a:schemeClr val="tx1"/>
                        </a:solidFill>
                        <a:latin typeface="+mn-lt"/>
                      </a:endParaRPr>
                    </a:p>
                  </a:txBody>
                  <a:tcPr anchor="ct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smtClean="0">
                          <a:ln>
                            <a:noFill/>
                          </a:ln>
                          <a:solidFill>
                            <a:schemeClr val="tx1"/>
                          </a:solidFill>
                          <a:effectLst/>
                          <a:uLnTx/>
                          <a:uFillTx/>
                          <a:latin typeface="+mn-lt"/>
                          <a:ea typeface="+mn-ea"/>
                          <a:cs typeface="+mn-cs"/>
                        </a:rPr>
                        <a:t>1</a:t>
                      </a:r>
                    </a:p>
                  </a:txBody>
                  <a:tcPr anchor="ctr"/>
                </a:tc>
                <a:tc>
                  <a:txBody>
                    <a:bodyPr/>
                    <a:lstStyle/>
                    <a:p>
                      <a:endParaRPr lang="en-US" sz="1100"/>
                    </a:p>
                  </a:txBody>
                  <a:tcPr anchor="ctr"/>
                </a:tc>
                <a:tc>
                  <a:txBody>
                    <a:bodyPr/>
                    <a:lstStyle/>
                    <a:p>
                      <a:endParaRPr lang="en-US" sz="1100"/>
                    </a:p>
                  </a:txBody>
                  <a:tcPr anchor="ctr"/>
                </a:tc>
                <a:tc>
                  <a:txBody>
                    <a:bodyPr/>
                    <a:lstStyle/>
                    <a:p>
                      <a:endParaRPr lang="en-US" sz="1100"/>
                    </a:p>
                  </a:txBody>
                  <a:tcPr anchor="ctr"/>
                </a:tc>
              </a:tr>
              <a:tr h="370840">
                <a:tc>
                  <a:txBody>
                    <a:bodyPr/>
                    <a:lstStyle/>
                    <a:p>
                      <a:r>
                        <a:rPr lang="en-US" sz="1200" dirty="0" smtClean="0"/>
                        <a:t>Bands</a:t>
                      </a:r>
                      <a:endParaRPr lang="en-US" sz="1200" b="1" dirty="0" smtClean="0">
                        <a:solidFill>
                          <a:srgbClr val="FFFFFF"/>
                        </a:solidFill>
                      </a:endParaRPr>
                    </a:p>
                  </a:txBody>
                  <a:tcPr anchor="ctr">
                    <a:solidFill>
                      <a:srgbClr val="465B6D"/>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defRPr/>
                      </a:pPr>
                      <a:r>
                        <a:rPr kumimoji="0" lang="en-US" sz="1100" u="none" strike="noStrike" cap="none" normalizeH="0" baseline="0" dirty="0" smtClean="0">
                          <a:ln>
                            <a:noFill/>
                          </a:ln>
                          <a:solidFill>
                            <a:schemeClr val="tx1"/>
                          </a:solidFill>
                          <a:effectLst/>
                        </a:rPr>
                        <a:t>2.4 </a:t>
                      </a:r>
                      <a:r>
                        <a:rPr kumimoji="0" lang="en-US" sz="1100" u="none" strike="noStrike" cap="none" normalizeH="0" baseline="0" dirty="0" err="1" smtClean="0">
                          <a:ln>
                            <a:noFill/>
                          </a:ln>
                          <a:solidFill>
                            <a:schemeClr val="tx1"/>
                          </a:solidFill>
                          <a:effectLst/>
                        </a:rPr>
                        <a:t>Ghz</a:t>
                      </a:r>
                      <a:r>
                        <a:rPr kumimoji="0" lang="en-US" sz="1100" u="none" strike="noStrike" cap="none" normalizeH="0" baseline="0" dirty="0" smtClean="0">
                          <a:ln>
                            <a:noFill/>
                          </a:ln>
                          <a:solidFill>
                            <a:schemeClr val="tx1"/>
                          </a:solidFill>
                          <a:effectLst/>
                        </a:rPr>
                        <a:t> b/g/n </a:t>
                      </a:r>
                      <a:endParaRPr kumimoji="0" lang="en-US" sz="1100" b="0" i="0" u="none" strike="noStrike" cap="none" normalizeH="0" baseline="0" dirty="0" smtClean="0">
                        <a:ln>
                          <a:noFill/>
                        </a:ln>
                        <a:solidFill>
                          <a:schemeClr val="tx1"/>
                        </a:solidFill>
                        <a:effectLst/>
                        <a:latin typeface="+mn-lt"/>
                      </a:endParaRPr>
                    </a:p>
                  </a:txBody>
                  <a:tcPr anchor="ctr"/>
                </a:tc>
                <a:tc>
                  <a:txBody>
                    <a:bodyPr/>
                    <a:lstStyle/>
                    <a:p>
                      <a:pPr marL="0" marR="0" lvl="0" indent="0" algn="ctr" defTabSz="457200" rtl="0" eaLnBrk="1" fontAlgn="base" latinLnBrk="0" hangingPunct="1">
                        <a:lnSpc>
                          <a:spcPct val="100000"/>
                        </a:lnSpc>
                        <a:spcBef>
                          <a:spcPct val="0"/>
                        </a:spcBef>
                        <a:spcAft>
                          <a:spcPct val="0"/>
                        </a:spcAft>
                        <a:buClrTx/>
                        <a:buSzTx/>
                        <a:buFontTx/>
                        <a:buNone/>
                        <a:tabLst/>
                        <a:defRPr/>
                      </a:pPr>
                      <a:r>
                        <a:rPr kumimoji="0" lang="en-US" sz="1100" u="none" strike="noStrike" cap="none" normalizeH="0" baseline="0" dirty="0" smtClean="0">
                          <a:ln>
                            <a:noFill/>
                          </a:ln>
                          <a:solidFill>
                            <a:schemeClr val="tx1"/>
                          </a:solidFill>
                          <a:effectLst/>
                        </a:rPr>
                        <a:t>2.4 </a:t>
                      </a:r>
                      <a:r>
                        <a:rPr kumimoji="0" lang="en-US" sz="1100" u="none" strike="noStrike" cap="none" normalizeH="0" baseline="0" dirty="0" err="1" smtClean="0">
                          <a:ln>
                            <a:noFill/>
                          </a:ln>
                          <a:solidFill>
                            <a:schemeClr val="tx1"/>
                          </a:solidFill>
                          <a:effectLst/>
                        </a:rPr>
                        <a:t>Ghz</a:t>
                      </a:r>
                      <a:r>
                        <a:rPr kumimoji="0" lang="en-US" sz="1100" u="none" strike="noStrike" cap="none" normalizeH="0" baseline="0" dirty="0" smtClean="0">
                          <a:ln>
                            <a:noFill/>
                          </a:ln>
                          <a:solidFill>
                            <a:schemeClr val="tx1"/>
                          </a:solidFill>
                          <a:effectLst/>
                        </a:rPr>
                        <a:t> b/g/n </a:t>
                      </a:r>
                      <a:endParaRPr kumimoji="0" lang="en-US" sz="1100" b="0" i="0" u="none" strike="noStrike" cap="none" normalizeH="0" baseline="0" dirty="0" smtClean="0">
                        <a:ln>
                          <a:noFill/>
                        </a:ln>
                        <a:solidFill>
                          <a:schemeClr val="tx1"/>
                        </a:solidFill>
                        <a:effectLst/>
                        <a:latin typeface="+mn-lt"/>
                      </a:endParaRPr>
                    </a:p>
                  </a:txBody>
                  <a:tcPr anchor="ct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1100" u="none" strike="noStrike" cap="none" normalizeH="0" baseline="0" dirty="0" smtClean="0">
                          <a:ln>
                            <a:noFill/>
                          </a:ln>
                          <a:solidFill>
                            <a:schemeClr val="tx1"/>
                          </a:solidFill>
                          <a:effectLst/>
                        </a:rPr>
                        <a:t>2.4 </a:t>
                      </a:r>
                      <a:r>
                        <a:rPr kumimoji="0" lang="en-US" sz="1100" u="none" strike="noStrike" cap="none" normalizeH="0" baseline="0" dirty="0" smtClean="0">
                          <a:ln>
                            <a:noFill/>
                          </a:ln>
                          <a:solidFill>
                            <a:schemeClr val="tx1"/>
                          </a:solidFill>
                          <a:effectLst/>
                        </a:rPr>
                        <a:t>or 5Ghz, switchable</a:t>
                      </a:r>
                    </a:p>
                    <a:p>
                      <a:pPr marL="0" marR="0" lvl="0" indent="0" algn="ctr" defTabSz="457200" rtl="0" eaLnBrk="1" fontAlgn="base" latinLnBrk="0" hangingPunct="1">
                        <a:lnSpc>
                          <a:spcPct val="100000"/>
                        </a:lnSpc>
                        <a:spcBef>
                          <a:spcPct val="0"/>
                        </a:spcBef>
                        <a:spcAft>
                          <a:spcPct val="0"/>
                        </a:spcAft>
                        <a:buClrTx/>
                        <a:buSzTx/>
                        <a:buFontTx/>
                        <a:buNone/>
                        <a:tabLst/>
                      </a:pPr>
                      <a:r>
                        <a:rPr kumimoji="0" lang="en-US" sz="1100" u="none" strike="noStrike" cap="none" normalizeH="0" baseline="0" dirty="0" smtClean="0">
                          <a:ln>
                            <a:noFill/>
                          </a:ln>
                          <a:solidFill>
                            <a:schemeClr val="tx1"/>
                          </a:solidFill>
                          <a:effectLst/>
                        </a:rPr>
                        <a:t>b/g/n or a/n</a:t>
                      </a:r>
                      <a:endParaRPr kumimoji="0" lang="en-GB" sz="1100" b="0" i="0" u="none" strike="noStrike" cap="none" normalizeH="0" baseline="0" dirty="0" smtClean="0">
                        <a:ln>
                          <a:noFill/>
                        </a:ln>
                        <a:solidFill>
                          <a:schemeClr val="tx1"/>
                        </a:solidFill>
                        <a:effectLst/>
                        <a:latin typeface="+mn-lt"/>
                      </a:endParaRPr>
                    </a:p>
                  </a:txBody>
                  <a:tcPr anchor="ctr"/>
                </a:tc>
                <a:tc>
                  <a:txBody>
                    <a:bodyPr/>
                    <a:lstStyle/>
                    <a:p>
                      <a:endParaRPr lang="en-US" sz="1100"/>
                    </a:p>
                  </a:txBody>
                  <a:tcPr anchor="ctr"/>
                </a:tc>
                <a:tc>
                  <a:txBody>
                    <a:bodyPr/>
                    <a:lstStyle/>
                    <a:p>
                      <a:endParaRPr lang="en-US" sz="1100"/>
                    </a:p>
                  </a:txBody>
                  <a:tcPr anchor="ctr"/>
                </a:tc>
                <a:tc>
                  <a:txBody>
                    <a:bodyPr/>
                    <a:lstStyle/>
                    <a:p>
                      <a:endParaRPr lang="en-US" sz="1100" dirty="0"/>
                    </a:p>
                  </a:txBody>
                  <a:tcPr anchor="ctr"/>
                </a:tc>
              </a:tr>
              <a:tr h="370840">
                <a:tc>
                  <a:txBody>
                    <a:bodyPr/>
                    <a:lstStyle/>
                    <a:p>
                      <a:r>
                        <a:rPr lang="en-US" sz="1200" dirty="0" err="1" smtClean="0"/>
                        <a:t>PoE</a:t>
                      </a:r>
                      <a:endParaRPr lang="en-US" sz="1200" b="1" dirty="0" smtClean="0">
                        <a:solidFill>
                          <a:srgbClr val="FFFFFF"/>
                        </a:solidFill>
                      </a:endParaRPr>
                    </a:p>
                  </a:txBody>
                  <a:tcPr anchor="ctr">
                    <a:solidFill>
                      <a:srgbClr val="465B6D"/>
                    </a:solidFill>
                  </a:tcPr>
                </a:tc>
                <a:tc>
                  <a:txBody>
                    <a:bodyPr/>
                    <a:lstStyle/>
                    <a:p>
                      <a:pPr algn="ctr"/>
                      <a:r>
                        <a:rPr lang="en-US" sz="1100" dirty="0" smtClean="0">
                          <a:solidFill>
                            <a:schemeClr val="tx1"/>
                          </a:solidFill>
                        </a:rPr>
                        <a:t>NA</a:t>
                      </a:r>
                      <a:endParaRPr lang="en-US" sz="1100" b="0" i="0" dirty="0">
                        <a:solidFill>
                          <a:schemeClr val="tx1"/>
                        </a:solidFill>
                        <a:latin typeface="+mn-lt"/>
                      </a:endParaRPr>
                    </a:p>
                  </a:txBody>
                  <a:tcPr anchor="ctr"/>
                </a:tc>
                <a:tc>
                  <a:txBody>
                    <a:bodyPr/>
                    <a:lstStyle/>
                    <a:p>
                      <a:pPr algn="ctr"/>
                      <a:r>
                        <a:rPr lang="en-US" sz="1100" dirty="0" smtClean="0">
                          <a:solidFill>
                            <a:schemeClr val="tx1"/>
                          </a:solidFill>
                        </a:rPr>
                        <a:t>NA</a:t>
                      </a:r>
                      <a:endParaRPr lang="en-US" sz="1100" b="0" i="0" dirty="0">
                        <a:solidFill>
                          <a:schemeClr val="tx1"/>
                        </a:solidFill>
                        <a:latin typeface="+mn-lt"/>
                      </a:endParaRPr>
                    </a:p>
                  </a:txBody>
                  <a:tcPr anchor="ct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100" dirty="0" smtClean="0">
                          <a:solidFill>
                            <a:schemeClr val="tx1"/>
                          </a:solidFill>
                        </a:rPr>
                        <a:t>NA</a:t>
                      </a:r>
                      <a:endParaRPr lang="en-US" sz="1100" b="0" i="0" dirty="0" smtClean="0">
                        <a:solidFill>
                          <a:schemeClr val="tx1"/>
                        </a:solidFill>
                        <a:latin typeface="+mn-lt"/>
                      </a:endParaRPr>
                    </a:p>
                  </a:txBody>
                  <a:tcPr anchor="ctr"/>
                </a:tc>
                <a:tc>
                  <a:txBody>
                    <a:bodyPr/>
                    <a:lstStyle/>
                    <a:p>
                      <a:endParaRPr lang="en-US" sz="1100" dirty="0"/>
                    </a:p>
                  </a:txBody>
                  <a:tcPr anchor="ctr"/>
                </a:tc>
                <a:tc>
                  <a:txBody>
                    <a:bodyPr/>
                    <a:lstStyle/>
                    <a:p>
                      <a:endParaRPr lang="en-US" sz="1100" dirty="0"/>
                    </a:p>
                  </a:txBody>
                  <a:tcPr anchor="ctr"/>
                </a:tc>
                <a:tc>
                  <a:txBody>
                    <a:bodyPr/>
                    <a:lstStyle/>
                    <a:p>
                      <a:endParaRPr lang="en-US" sz="1100" dirty="0"/>
                    </a:p>
                  </a:txBody>
                  <a:tcPr anchor="ctr"/>
                </a:tc>
              </a:tr>
              <a:tr h="370840">
                <a:tc>
                  <a:txBody>
                    <a:bodyPr/>
                    <a:lstStyle/>
                    <a:p>
                      <a:r>
                        <a:rPr lang="fr-FR" sz="1200" dirty="0" smtClean="0"/>
                        <a:t>Rx / Tx</a:t>
                      </a:r>
                      <a:endParaRPr lang="fr-FR" sz="1200" b="1" dirty="0" smtClean="0">
                        <a:solidFill>
                          <a:srgbClr val="FFFFFF"/>
                        </a:solidFill>
                      </a:endParaRPr>
                    </a:p>
                  </a:txBody>
                  <a:tcPr anchor="ctr">
                    <a:solidFill>
                      <a:srgbClr val="465B6D"/>
                    </a:solidFill>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100" u="none" strike="noStrike" cap="none" normalizeH="0" baseline="0" dirty="0" smtClean="0">
                          <a:ln>
                            <a:noFill/>
                          </a:ln>
                          <a:solidFill>
                            <a:schemeClr val="tx1"/>
                          </a:solidFill>
                          <a:effectLst/>
                        </a:rPr>
                        <a:t>1x1, Single stream, 150 Mbps</a:t>
                      </a:r>
                      <a:endParaRPr kumimoji="0" lang="en-GB" sz="1100" b="0" i="0" u="none" strike="noStrike" cap="none" normalizeH="0" baseline="0" dirty="0" smtClean="0">
                        <a:ln>
                          <a:noFill/>
                        </a:ln>
                        <a:solidFill>
                          <a:schemeClr val="tx1"/>
                        </a:solidFill>
                        <a:effectLst/>
                        <a:latin typeface="+mn-lt"/>
                      </a:endParaRPr>
                    </a:p>
                  </a:txBody>
                  <a:tcPr anchor="ct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100" u="none" strike="noStrike" cap="none" normalizeH="0" baseline="0" dirty="0" smtClean="0">
                          <a:ln>
                            <a:noFill/>
                          </a:ln>
                          <a:solidFill>
                            <a:schemeClr val="tx1"/>
                          </a:solidFill>
                          <a:effectLst/>
                        </a:rPr>
                        <a:t>1x1, Single stream, 150 Mbps</a:t>
                      </a:r>
                      <a:endParaRPr kumimoji="0" lang="en-GB" sz="1100" b="0" i="0" u="none" strike="noStrike" cap="none" normalizeH="0" baseline="0" dirty="0" smtClean="0">
                        <a:ln>
                          <a:noFill/>
                        </a:ln>
                        <a:solidFill>
                          <a:schemeClr val="tx1"/>
                        </a:solidFill>
                        <a:effectLst/>
                        <a:latin typeface="+mn-lt"/>
                      </a:endParaRPr>
                    </a:p>
                  </a:txBody>
                  <a:tcPr anchor="ctr"/>
                </a:tc>
                <a:tc>
                  <a:txBody>
                    <a:bodyPr/>
                    <a:lstStyle/>
                    <a:p>
                      <a:pPr algn="ctr"/>
                      <a:r>
                        <a:rPr lang="en-US" sz="1100" dirty="0" smtClean="0">
                          <a:solidFill>
                            <a:schemeClr val="tx1"/>
                          </a:solidFill>
                        </a:rPr>
                        <a:t>2x2, Dual</a:t>
                      </a:r>
                      <a:r>
                        <a:rPr lang="en-US" sz="1100" baseline="0" dirty="0" smtClean="0">
                          <a:solidFill>
                            <a:schemeClr val="tx1"/>
                          </a:solidFill>
                        </a:rPr>
                        <a:t> </a:t>
                      </a:r>
                      <a:r>
                        <a:rPr lang="en-US" sz="1100" dirty="0" smtClean="0">
                          <a:solidFill>
                            <a:schemeClr val="tx1"/>
                          </a:solidFill>
                        </a:rPr>
                        <a:t>stream, 300 Mbps</a:t>
                      </a:r>
                    </a:p>
                  </a:txBody>
                  <a:tcPr anchor="ctr"/>
                </a:tc>
                <a:tc>
                  <a:txBody>
                    <a:bodyPr/>
                    <a:lstStyle/>
                    <a:p>
                      <a:endParaRPr lang="en-US" sz="1100" dirty="0"/>
                    </a:p>
                  </a:txBody>
                  <a:tcPr anchor="ctr"/>
                </a:tc>
                <a:tc>
                  <a:txBody>
                    <a:bodyPr/>
                    <a:lstStyle/>
                    <a:p>
                      <a:endParaRPr lang="en-US" sz="1100"/>
                    </a:p>
                  </a:txBody>
                  <a:tcPr anchor="ctr"/>
                </a:tc>
                <a:tc>
                  <a:txBody>
                    <a:bodyPr/>
                    <a:lstStyle/>
                    <a:p>
                      <a:endParaRPr lang="en-US" sz="1100" dirty="0"/>
                    </a:p>
                  </a:txBody>
                  <a:tcPr anchor="ctr"/>
                </a:tc>
              </a:tr>
              <a:tr h="370840">
                <a:tc>
                  <a:txBody>
                    <a:bodyPr/>
                    <a:lstStyle/>
                    <a:p>
                      <a:r>
                        <a:rPr lang="en-US" sz="1200" b="1" dirty="0" smtClean="0">
                          <a:solidFill>
                            <a:srgbClr val="FFFFFF"/>
                          </a:solidFill>
                        </a:rPr>
                        <a:t>Recommended # of users</a:t>
                      </a:r>
                    </a:p>
                  </a:txBody>
                  <a:tcPr anchor="ctr">
                    <a:solidFill>
                      <a:srgbClr val="465B6D"/>
                    </a:solidFill>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1100" b="0" i="0" u="none" strike="noStrike" cap="none" normalizeH="0" baseline="0" dirty="0" smtClean="0">
                          <a:ln>
                            <a:noFill/>
                          </a:ln>
                          <a:solidFill>
                            <a:schemeClr val="tx1"/>
                          </a:solidFill>
                          <a:effectLst/>
                          <a:latin typeface="+mn-lt"/>
                        </a:rPr>
                        <a:t>5</a:t>
                      </a:r>
                    </a:p>
                  </a:txBody>
                  <a:tcPr anchor="ct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1100" b="0" i="0" u="none" strike="noStrike" cap="none" normalizeH="0" baseline="0" dirty="0" smtClean="0">
                          <a:ln>
                            <a:noFill/>
                          </a:ln>
                          <a:solidFill>
                            <a:schemeClr val="tx1"/>
                          </a:solidFill>
                          <a:effectLst/>
                          <a:latin typeface="+mn-lt"/>
                        </a:rPr>
                        <a:t>10</a:t>
                      </a:r>
                    </a:p>
                  </a:txBody>
                  <a:tcPr anchor="ctr"/>
                </a:tc>
                <a:tc>
                  <a:txBody>
                    <a:bodyPr/>
                    <a:lstStyle/>
                    <a:p>
                      <a:pPr algn="ctr"/>
                      <a:r>
                        <a:rPr lang="en-US" sz="1100" dirty="0" smtClean="0">
                          <a:solidFill>
                            <a:schemeClr val="tx1"/>
                          </a:solidFill>
                        </a:rPr>
                        <a:t>20</a:t>
                      </a:r>
                      <a:endParaRPr lang="en-US" sz="1100" dirty="0">
                        <a:solidFill>
                          <a:schemeClr val="tx1"/>
                        </a:solidFill>
                      </a:endParaRPr>
                    </a:p>
                  </a:txBody>
                  <a:tcPr anchor="ctr"/>
                </a:tc>
                <a:tc>
                  <a:txBody>
                    <a:bodyPr/>
                    <a:lstStyle/>
                    <a:p>
                      <a:endParaRPr lang="en-US" sz="1100" dirty="0"/>
                    </a:p>
                  </a:txBody>
                  <a:tcPr anchor="ctr"/>
                </a:tc>
                <a:tc>
                  <a:txBody>
                    <a:bodyPr/>
                    <a:lstStyle/>
                    <a:p>
                      <a:endParaRPr lang="en-US" sz="1100" dirty="0"/>
                    </a:p>
                  </a:txBody>
                  <a:tcPr anchor="ctr"/>
                </a:tc>
                <a:tc>
                  <a:txBody>
                    <a:bodyPr/>
                    <a:lstStyle/>
                    <a:p>
                      <a:endParaRPr lang="en-US" sz="1100" dirty="0"/>
                    </a:p>
                  </a:txBody>
                  <a:tcPr anchor="ctr"/>
                </a:tc>
              </a:tr>
              <a:tr h="370840">
                <a:tc>
                  <a:txBody>
                    <a:bodyPr/>
                    <a:lstStyle/>
                    <a:p>
                      <a:r>
                        <a:rPr lang="en-US" sz="1200" dirty="0" smtClean="0"/>
                        <a:t>Antennas</a:t>
                      </a:r>
                      <a:endParaRPr lang="en-US" sz="1200" b="1" dirty="0" smtClean="0">
                        <a:solidFill>
                          <a:srgbClr val="FFFFFF"/>
                        </a:solidFill>
                      </a:endParaRPr>
                    </a:p>
                  </a:txBody>
                  <a:tcPr anchor="ctr">
                    <a:solidFill>
                      <a:srgbClr val="465B6D"/>
                    </a:solidFill>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1100" u="none" strike="noStrike" cap="none" normalizeH="0" baseline="0" dirty="0" smtClean="0">
                          <a:ln>
                            <a:noFill/>
                          </a:ln>
                          <a:solidFill>
                            <a:schemeClr val="tx1"/>
                          </a:solidFill>
                          <a:effectLst/>
                        </a:rPr>
                        <a:t>1 internal</a:t>
                      </a:r>
                      <a:endParaRPr kumimoji="0" lang="en-GB" sz="1100" b="0" i="0" u="none" strike="noStrike" cap="none" normalizeH="0" baseline="0" dirty="0" smtClean="0">
                        <a:ln>
                          <a:noFill/>
                        </a:ln>
                        <a:solidFill>
                          <a:schemeClr val="tx1"/>
                        </a:solidFill>
                        <a:effectLst/>
                        <a:latin typeface="+mn-lt"/>
                      </a:endParaRPr>
                    </a:p>
                  </a:txBody>
                  <a:tcPr anchor="ct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1100" u="none" strike="noStrike" cap="none" normalizeH="0" baseline="0" dirty="0" smtClean="0">
                          <a:ln>
                            <a:noFill/>
                          </a:ln>
                          <a:solidFill>
                            <a:schemeClr val="tx1"/>
                          </a:solidFill>
                          <a:effectLst/>
                        </a:rPr>
                        <a:t>1 internal</a:t>
                      </a:r>
                      <a:endParaRPr kumimoji="0" lang="en-GB" sz="1100" b="0" i="0" u="none" strike="noStrike" cap="none" normalizeH="0" baseline="0" dirty="0" smtClean="0">
                        <a:ln>
                          <a:noFill/>
                        </a:ln>
                        <a:solidFill>
                          <a:schemeClr val="tx1"/>
                        </a:solidFill>
                        <a:effectLst/>
                        <a:latin typeface="+mn-lt"/>
                      </a:endParaRPr>
                    </a:p>
                  </a:txBody>
                  <a:tcPr anchor="ct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1100" u="none" strike="noStrike" cap="none" normalizeH="0" baseline="0" dirty="0" smtClean="0">
                          <a:ln>
                            <a:noFill/>
                          </a:ln>
                          <a:solidFill>
                            <a:schemeClr val="tx1"/>
                          </a:solidFill>
                          <a:effectLst/>
                        </a:rPr>
                        <a:t>2 internal</a:t>
                      </a:r>
                      <a:endParaRPr kumimoji="0" lang="en-GB" sz="1100" b="0" i="0" u="none" strike="noStrike" cap="none" normalizeH="0" baseline="0" dirty="0" smtClean="0">
                        <a:ln>
                          <a:noFill/>
                        </a:ln>
                        <a:solidFill>
                          <a:schemeClr val="tx1"/>
                        </a:solidFill>
                        <a:effectLst/>
                        <a:latin typeface="+mn-lt"/>
                      </a:endParaRPr>
                    </a:p>
                  </a:txBody>
                  <a:tcPr anchor="ctr"/>
                </a:tc>
                <a:tc>
                  <a:txBody>
                    <a:bodyPr/>
                    <a:lstStyle/>
                    <a:p>
                      <a:endParaRPr lang="en-US" sz="1100" dirty="0"/>
                    </a:p>
                  </a:txBody>
                  <a:tcPr anchor="ctr"/>
                </a:tc>
                <a:tc>
                  <a:txBody>
                    <a:bodyPr/>
                    <a:lstStyle/>
                    <a:p>
                      <a:endParaRPr lang="en-US" sz="1100" dirty="0"/>
                    </a:p>
                  </a:txBody>
                  <a:tcPr anchor="ctr"/>
                </a:tc>
                <a:tc>
                  <a:txBody>
                    <a:bodyPr/>
                    <a:lstStyle/>
                    <a:p>
                      <a:endParaRPr lang="en-US" sz="1100" dirty="0"/>
                    </a:p>
                  </a:txBody>
                  <a:tcPr anchor="ctr"/>
                </a:tc>
              </a:tr>
              <a:tr h="370840">
                <a:tc>
                  <a:txBody>
                    <a:bodyPr/>
                    <a:lstStyle/>
                    <a:p>
                      <a:r>
                        <a:rPr lang="en-US" sz="1200" dirty="0" smtClean="0"/>
                        <a:t>Ethernet Interfaces</a:t>
                      </a:r>
                      <a:endParaRPr lang="en-US" sz="1200" b="1" dirty="0">
                        <a:solidFill>
                          <a:srgbClr val="FFFFFF"/>
                        </a:solidFill>
                      </a:endParaRPr>
                    </a:p>
                  </a:txBody>
                  <a:tcPr anchor="ctr">
                    <a:solidFill>
                      <a:srgbClr val="465B6D"/>
                    </a:solidFill>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100" u="none" strike="noStrike" cap="none" normalizeH="0" baseline="0" dirty="0" smtClean="0">
                          <a:ln>
                            <a:noFill/>
                          </a:ln>
                          <a:solidFill>
                            <a:schemeClr val="tx1"/>
                          </a:solidFill>
                          <a:effectLst/>
                        </a:rPr>
                        <a:t>2x GE RJ45</a:t>
                      </a:r>
                    </a:p>
                  </a:txBody>
                  <a:tcPr anchor="ct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100" u="none" strike="noStrike" cap="none" normalizeH="0" baseline="0" dirty="0" smtClean="0">
                          <a:ln>
                            <a:noFill/>
                          </a:ln>
                          <a:solidFill>
                            <a:schemeClr val="tx1"/>
                          </a:solidFill>
                          <a:effectLst/>
                        </a:rPr>
                        <a:t>5x FE</a:t>
                      </a:r>
                    </a:p>
                  </a:txBody>
                  <a:tcPr anchor="ctr"/>
                </a:tc>
                <a:tc>
                  <a:txBody>
                    <a:bodyPr/>
                    <a:lstStyle/>
                    <a:p>
                      <a:r>
                        <a:rPr lang="en-US" sz="1100" dirty="0" smtClean="0">
                          <a:solidFill>
                            <a:schemeClr val="tx1"/>
                          </a:solidFill>
                        </a:rPr>
                        <a:t>10x GE RJ45</a:t>
                      </a:r>
                      <a:endParaRPr lang="en-US" sz="1100" dirty="0">
                        <a:solidFill>
                          <a:schemeClr val="tx1"/>
                        </a:solidFill>
                      </a:endParaRPr>
                    </a:p>
                  </a:txBody>
                  <a:tcPr anchor="ctr"/>
                </a:tc>
                <a:tc>
                  <a:txBody>
                    <a:bodyPr/>
                    <a:lstStyle/>
                    <a:p>
                      <a:endParaRPr lang="en-US" sz="1100" dirty="0"/>
                    </a:p>
                  </a:txBody>
                  <a:tcPr anchor="ctr"/>
                </a:tc>
                <a:tc>
                  <a:txBody>
                    <a:bodyPr/>
                    <a:lstStyle/>
                    <a:p>
                      <a:endParaRPr lang="en-US" sz="1100"/>
                    </a:p>
                  </a:txBody>
                  <a:tcPr anchor="ctr"/>
                </a:tc>
                <a:tc>
                  <a:txBody>
                    <a:bodyPr/>
                    <a:lstStyle/>
                    <a:p>
                      <a:endParaRPr lang="en-US" sz="1100" dirty="0"/>
                    </a:p>
                  </a:txBody>
                  <a:tcPr anchor="ctr"/>
                </a:tc>
              </a:tr>
            </a:tbl>
          </a:graphicData>
        </a:graphic>
      </p:graphicFrame>
      <p:sp>
        <p:nvSpPr>
          <p:cNvPr id="12" name="Rectangle 11"/>
          <p:cNvSpPr/>
          <p:nvPr/>
        </p:nvSpPr>
        <p:spPr bwMode="auto">
          <a:xfrm>
            <a:off x="3392806" y="1513984"/>
            <a:ext cx="2118938" cy="3828408"/>
          </a:xfrm>
          <a:prstGeom prst="rect">
            <a:avLst/>
          </a:prstGeom>
          <a:noFill/>
          <a:ln w="28575" cap="flat" cmpd="sng" algn="ctr">
            <a:solidFill>
              <a:srgbClr val="C00000"/>
            </a:solid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20000"/>
              </a:spcBef>
              <a:spcAft>
                <a:spcPct val="0"/>
              </a:spcAft>
              <a:buClr>
                <a:schemeClr val="accent1"/>
              </a:buClr>
              <a:buSzPct val="90000"/>
              <a:buFont typeface="Wingdings" charset="2"/>
              <a:buNone/>
              <a:tabLst/>
            </a:pPr>
            <a:endParaRPr kumimoji="0" lang="en-US" sz="2000" b="0" i="0" u="none" strike="noStrike" cap="none" normalizeH="0" baseline="0">
              <a:ln>
                <a:noFill/>
              </a:ln>
              <a:solidFill>
                <a:schemeClr val="accent2"/>
              </a:solidFill>
              <a:effectLst/>
              <a:latin typeface="Arial" charset="0"/>
            </a:endParaRPr>
          </a:p>
        </p:txBody>
      </p:sp>
      <p:sp>
        <p:nvSpPr>
          <p:cNvPr id="2" name="Title 1"/>
          <p:cNvSpPr>
            <a:spLocks noGrp="1"/>
          </p:cNvSpPr>
          <p:nvPr>
            <p:ph type="title"/>
          </p:nvPr>
        </p:nvSpPr>
        <p:spPr/>
        <p:txBody>
          <a:bodyPr anchor="ctr"/>
          <a:lstStyle/>
          <a:p>
            <a:r>
              <a:rPr lang="en-US" dirty="0"/>
              <a:t>Hardware Overview – FortiAP (Remote)</a:t>
            </a:r>
          </a:p>
        </p:txBody>
      </p:sp>
    </p:spTree>
    <p:extLst>
      <p:ext uri="{BB962C8B-B14F-4D97-AF65-F5344CB8AC3E}">
        <p14:creationId xmlns:p14="http://schemas.microsoft.com/office/powerpoint/2010/main" val="2381917520"/>
      </p:ext>
    </p:extLst>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3730" name="Picture 5" descr="Fortinet_PPT-Title_1440x1080"/>
          <p:cNvPicPr>
            <a:picLocks noChangeAspect="1" noChangeArrowheads="1"/>
          </p:cNvPicPr>
          <p:nvPr/>
        </p:nvPicPr>
        <p:blipFill>
          <a:blip r:embed="rId2"/>
          <a:srcRect/>
          <a:stretch>
            <a:fillRect/>
          </a:stretch>
        </p:blipFill>
        <p:spPr bwMode="auto">
          <a:xfrm>
            <a:off x="0" y="0"/>
            <a:ext cx="9144000" cy="6859588"/>
          </a:xfrm>
          <a:prstGeom prst="rect">
            <a:avLst/>
          </a:prstGeom>
          <a:noFill/>
          <a:ln w="9525">
            <a:noFill/>
            <a:miter lim="800000"/>
            <a:headEnd/>
            <a:tailEnd/>
          </a:ln>
        </p:spPr>
      </p:pic>
      <p:sp>
        <p:nvSpPr>
          <p:cNvPr id="73731" name="Text Placeholder 5"/>
          <p:cNvSpPr>
            <a:spLocks noGrp="1"/>
          </p:cNvSpPr>
          <p:nvPr>
            <p:ph type="body" sz="quarter" idx="11"/>
          </p:nvPr>
        </p:nvSpPr>
        <p:spPr>
          <a:xfrm>
            <a:off x="449262" y="2356908"/>
            <a:ext cx="8229600" cy="4676775"/>
          </a:xfrm>
        </p:spPr>
        <p:txBody>
          <a:bodyPr/>
          <a:lstStyle/>
          <a:p>
            <a:pPr marL="0" indent="0">
              <a:buNone/>
            </a:pPr>
            <a:r>
              <a:rPr lang="en-US" dirty="0" smtClean="0">
                <a:solidFill>
                  <a:schemeClr val="bg1"/>
                </a:solidFill>
              </a:rPr>
              <a:t>Thank You</a:t>
            </a:r>
          </a:p>
          <a:p>
            <a:pPr marL="0" indent="0">
              <a:buNone/>
            </a:pPr>
            <a:endParaRPr lang="en-US" dirty="0" smtClean="0">
              <a:solidFill>
                <a:schemeClr val="bg1"/>
              </a:solidFill>
            </a:endParaRPr>
          </a:p>
        </p:txBody>
      </p:sp>
    </p:spTree>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descr="DistEnt_Mono-Icon-Iso.png"/>
          <p:cNvPicPr>
            <a:picLocks noChangeAspect="1"/>
          </p:cNvPicPr>
          <p:nvPr/>
        </p:nvPicPr>
        <p:blipFill rotWithShape="1">
          <a:blip r:embed="rId3">
            <a:alphaModFix amt="45000"/>
            <a:extLst>
              <a:ext uri="{28A0092B-C50C-407E-A947-70E740481C1C}">
                <a14:useLocalDpi xmlns:a14="http://schemas.microsoft.com/office/drawing/2010/main" val="0"/>
              </a:ext>
            </a:extLst>
          </a:blip>
          <a:srcRect r="4587" b="4183"/>
          <a:stretch/>
        </p:blipFill>
        <p:spPr>
          <a:xfrm>
            <a:off x="450415" y="1483641"/>
            <a:ext cx="8693585" cy="4733787"/>
          </a:xfrm>
          <a:prstGeom prst="rect">
            <a:avLst/>
          </a:prstGeom>
        </p:spPr>
      </p:pic>
      <p:sp>
        <p:nvSpPr>
          <p:cNvPr id="3" name="Title 2"/>
          <p:cNvSpPr>
            <a:spLocks noGrp="1"/>
          </p:cNvSpPr>
          <p:nvPr>
            <p:ph type="title"/>
          </p:nvPr>
        </p:nvSpPr>
        <p:spPr/>
        <p:txBody>
          <a:bodyPr anchor="ctr"/>
          <a:lstStyle/>
          <a:p>
            <a:r>
              <a:rPr lang="en-US" dirty="0"/>
              <a:t>Wireless Has Changed. Are You Ready?</a:t>
            </a:r>
          </a:p>
        </p:txBody>
      </p:sp>
      <p:sp>
        <p:nvSpPr>
          <p:cNvPr id="5" name="Content Placeholder 4"/>
          <p:cNvSpPr>
            <a:spLocks noGrp="1"/>
          </p:cNvSpPr>
          <p:nvPr>
            <p:ph type="body" sz="quarter" idx="11"/>
          </p:nvPr>
        </p:nvSpPr>
        <p:spPr>
          <a:xfrm>
            <a:off x="2955390" y="1269470"/>
            <a:ext cx="5731410" cy="4676775"/>
          </a:xfrm>
        </p:spPr>
        <p:txBody>
          <a:bodyPr>
            <a:noAutofit/>
          </a:bodyPr>
          <a:lstStyle/>
          <a:p>
            <a:pPr marL="514350" indent="-514350">
              <a:spcAft>
                <a:spcPts val="1200"/>
              </a:spcAft>
              <a:buFont typeface="+mj-lt"/>
              <a:buAutoNum type="arabicPeriod"/>
            </a:pPr>
            <a:r>
              <a:rPr lang="en-US" sz="2800" dirty="0">
                <a:solidFill>
                  <a:schemeClr val="bg1"/>
                </a:solidFill>
              </a:rPr>
              <a:t>How do I handle the influx of new devices (smartphone/tablets)</a:t>
            </a:r>
            <a:r>
              <a:rPr lang="en-US" sz="2800" dirty="0" smtClean="0">
                <a:solidFill>
                  <a:schemeClr val="bg1"/>
                </a:solidFill>
              </a:rPr>
              <a:t>?</a:t>
            </a:r>
            <a:endParaRPr lang="en-US" sz="2800" dirty="0">
              <a:solidFill>
                <a:schemeClr val="bg1"/>
              </a:solidFill>
            </a:endParaRPr>
          </a:p>
          <a:p>
            <a:pPr marL="514350" indent="-514350">
              <a:spcAft>
                <a:spcPts val="1200"/>
              </a:spcAft>
              <a:buFont typeface="+mj-lt"/>
              <a:buAutoNum type="arabicPeriod"/>
            </a:pPr>
            <a:r>
              <a:rPr lang="en-US" sz="2800" dirty="0"/>
              <a:t>How do I integrate my network security and my wireless infrastructure</a:t>
            </a:r>
            <a:r>
              <a:rPr lang="en-US" sz="2800" dirty="0" smtClean="0"/>
              <a:t>?</a:t>
            </a:r>
            <a:endParaRPr lang="en-US" sz="2800" dirty="0"/>
          </a:p>
          <a:p>
            <a:pPr marL="514350" indent="-514350">
              <a:spcAft>
                <a:spcPts val="1200"/>
              </a:spcAft>
              <a:buFont typeface="+mj-lt"/>
              <a:buAutoNum type="arabicPeriod"/>
            </a:pPr>
            <a:r>
              <a:rPr lang="en-US" sz="2800" dirty="0"/>
              <a:t>Can I handle the change in network traffic patterns</a:t>
            </a:r>
            <a:r>
              <a:rPr lang="en-US" sz="2800" dirty="0" smtClean="0"/>
              <a:t>?</a:t>
            </a:r>
            <a:endParaRPr lang="en-US" sz="2800" dirty="0"/>
          </a:p>
          <a:p>
            <a:pPr marL="514350" indent="-514350">
              <a:spcAft>
                <a:spcPts val="1200"/>
              </a:spcAft>
              <a:buFont typeface="+mj-lt"/>
              <a:buAutoNum type="arabicPeriod"/>
            </a:pPr>
            <a:r>
              <a:rPr lang="en-US" sz="2800" dirty="0"/>
              <a:t>How do I increase my security</a:t>
            </a:r>
            <a:r>
              <a:rPr lang="en-US" sz="2800" dirty="0" smtClean="0"/>
              <a:t>?</a:t>
            </a:r>
            <a:endParaRPr lang="en-US" sz="2800" dirty="0"/>
          </a:p>
          <a:p>
            <a:pPr marL="514350" indent="-514350">
              <a:spcAft>
                <a:spcPts val="1200"/>
              </a:spcAft>
              <a:buFont typeface="+mj-lt"/>
              <a:buAutoNum type="arabicPeriod"/>
            </a:pPr>
            <a:r>
              <a:rPr lang="en-US" sz="2800" dirty="0"/>
              <a:t>How do I decrease costs</a:t>
            </a:r>
            <a:r>
              <a:rPr lang="en-US" sz="2800" dirty="0" smtClean="0"/>
              <a:t>?</a:t>
            </a:r>
            <a:endParaRPr lang="en-US" sz="2800" dirty="0"/>
          </a:p>
          <a:p>
            <a:pPr marL="514350" indent="-514350">
              <a:spcAft>
                <a:spcPts val="1200"/>
              </a:spcAft>
              <a:buFont typeface="+mj-lt"/>
              <a:buAutoNum type="arabicPeriod"/>
            </a:pPr>
            <a:endParaRPr lang="en-US" sz="2800" dirty="0"/>
          </a:p>
        </p:txBody>
      </p:sp>
      <p:sp>
        <p:nvSpPr>
          <p:cNvPr id="4" name="TextBox 3"/>
          <p:cNvSpPr txBox="1"/>
          <p:nvPr/>
        </p:nvSpPr>
        <p:spPr>
          <a:xfrm>
            <a:off x="-1499134" y="4191663"/>
            <a:ext cx="184666" cy="246221"/>
          </a:xfrm>
          <a:prstGeom prst="rect">
            <a:avLst/>
          </a:prstGeom>
          <a:noFill/>
        </p:spPr>
        <p:txBody>
          <a:bodyPr wrap="none" rtlCol="0">
            <a:spAutoFit/>
          </a:bodyPr>
          <a:lstStyle/>
          <a:p>
            <a:endParaRPr lang="en-US" sz="1000" dirty="0" smtClean="0">
              <a:solidFill>
                <a:srgbClr val="404040"/>
              </a:solidFill>
              <a:latin typeface="Helvetica 55 Roman"/>
              <a:cs typeface="Helvetica 55 Roman"/>
            </a:endParaRPr>
          </a:p>
        </p:txBody>
      </p:sp>
      <p:pic>
        <p:nvPicPr>
          <p:cNvPr id="14" name="Picture 13" descr="?.png"/>
          <p:cNvPicPr>
            <a:picLocks noChangeAspect="1"/>
          </p:cNvPicPr>
          <p:nvPr/>
        </p:nvPicPr>
        <p:blipFill rotWithShape="1">
          <a:blip r:embed="rId4">
            <a:extLst>
              <a:ext uri="{28A0092B-C50C-407E-A947-70E740481C1C}">
                <a14:useLocalDpi xmlns:a14="http://schemas.microsoft.com/office/drawing/2010/main" val="0"/>
              </a:ext>
            </a:extLst>
          </a:blip>
          <a:srcRect l="6371" t="8943" r="21168" b="21611"/>
          <a:stretch/>
        </p:blipFill>
        <p:spPr>
          <a:xfrm>
            <a:off x="1343864" y="1210996"/>
            <a:ext cx="1462006" cy="1964174"/>
          </a:xfrm>
          <a:prstGeom prst="rect">
            <a:avLst/>
          </a:prstGeom>
          <a:effectLst>
            <a:reflection blurRad="6350" stA="18000" endA="300" endPos="72000" dir="5400000" sy="-100000" algn="bl" rotWithShape="0"/>
          </a:effectLst>
        </p:spPr>
      </p:pic>
    </p:spTree>
    <p:extLst>
      <p:ext uri="{BB962C8B-B14F-4D97-AF65-F5344CB8AC3E}">
        <p14:creationId xmlns:p14="http://schemas.microsoft.com/office/powerpoint/2010/main" val="162143251"/>
      </p:ext>
    </p:extLst>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p:cNvSpPr/>
          <p:nvPr/>
        </p:nvSpPr>
        <p:spPr bwMode="auto">
          <a:xfrm>
            <a:off x="0" y="1081314"/>
            <a:ext cx="9144000" cy="5776686"/>
          </a:xfrm>
          <a:prstGeom prst="rect">
            <a:avLst/>
          </a:prstGeom>
          <a:gradFill flip="none" rotWithShape="1">
            <a:gsLst>
              <a:gs pos="0">
                <a:schemeClr val="tx1">
                  <a:lumMod val="50000"/>
                </a:schemeClr>
              </a:gs>
              <a:gs pos="100000">
                <a:srgbClr val="FFFFFF"/>
              </a:gs>
            </a:gsLst>
            <a:lin ang="5400000" scaled="0"/>
            <a:tileRect/>
          </a:gradFill>
          <a:ln w="9525" cap="flat" cmpd="sng" algn="ctr">
            <a:no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20000"/>
              </a:spcBef>
              <a:spcAft>
                <a:spcPct val="0"/>
              </a:spcAft>
              <a:buClr>
                <a:schemeClr val="accent1"/>
              </a:buClr>
              <a:buSzPct val="90000"/>
              <a:buFont typeface="Wingdings" charset="2"/>
              <a:buNone/>
              <a:tabLst/>
            </a:pPr>
            <a:r>
              <a:rPr kumimoji="0" lang="en-US" sz="2000" b="0" i="0" u="none" strike="noStrike" cap="none" normalizeH="0" baseline="0" dirty="0" smtClean="0">
                <a:ln>
                  <a:noFill/>
                </a:ln>
                <a:solidFill>
                  <a:schemeClr val="accent2"/>
                </a:solidFill>
                <a:effectLst/>
                <a:latin typeface="Arial" charset="0"/>
              </a:rPr>
              <a:t> </a:t>
            </a:r>
            <a:endParaRPr kumimoji="0" lang="en-US" sz="2000" b="0" i="0" u="none" strike="noStrike" cap="none" normalizeH="0" baseline="0" dirty="0">
              <a:ln>
                <a:noFill/>
              </a:ln>
              <a:solidFill>
                <a:schemeClr val="accent2"/>
              </a:solidFill>
              <a:effectLst/>
              <a:latin typeface="Arial" charset="0"/>
            </a:endParaRPr>
          </a:p>
        </p:txBody>
      </p:sp>
      <p:pic>
        <p:nvPicPr>
          <p:cNvPr id="2" name="Picture 1"/>
          <p:cNvPicPr>
            <a:picLocks noChangeAspect="1"/>
          </p:cNvPicPr>
          <p:nvPr/>
        </p:nvPicPr>
        <p:blipFill rotWithShape="1">
          <a:blip r:embed="rId2">
            <a:extLst>
              <a:ext uri="{28A0092B-C50C-407E-A947-70E740481C1C}">
                <a14:useLocalDpi xmlns:a14="http://schemas.microsoft.com/office/drawing/2010/main" val="0"/>
              </a:ext>
            </a:extLst>
          </a:blip>
          <a:srcRect l="3735" r="2663" b="22225"/>
          <a:stretch/>
        </p:blipFill>
        <p:spPr>
          <a:xfrm>
            <a:off x="0" y="2181236"/>
            <a:ext cx="9144000" cy="4676764"/>
          </a:xfrm>
          <a:prstGeom prst="rect">
            <a:avLst/>
          </a:prstGeom>
        </p:spPr>
      </p:pic>
      <p:sp>
        <p:nvSpPr>
          <p:cNvPr id="22" name="Rectangle 21"/>
          <p:cNvSpPr/>
          <p:nvPr/>
        </p:nvSpPr>
        <p:spPr bwMode="auto">
          <a:xfrm>
            <a:off x="0" y="5938762"/>
            <a:ext cx="9144000" cy="919237"/>
          </a:xfrm>
          <a:prstGeom prst="rect">
            <a:avLst/>
          </a:prstGeom>
          <a:gradFill flip="none" rotWithShape="1">
            <a:gsLst>
              <a:gs pos="100000">
                <a:schemeClr val="tx1">
                  <a:lumMod val="50000"/>
                </a:schemeClr>
              </a:gs>
              <a:gs pos="0">
                <a:srgbClr val="FFFFFF">
                  <a:alpha val="0"/>
                </a:srgbClr>
              </a:gs>
            </a:gsLst>
            <a:lin ang="5400000" scaled="0"/>
            <a:tileRect/>
          </a:gradFill>
          <a:ln w="9525" cap="flat" cmpd="sng" algn="ctr">
            <a:no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20000"/>
              </a:spcBef>
              <a:spcAft>
                <a:spcPct val="0"/>
              </a:spcAft>
              <a:buClr>
                <a:schemeClr val="accent1"/>
              </a:buClr>
              <a:buSzPct val="90000"/>
              <a:buFont typeface="Wingdings" charset="2"/>
              <a:buNone/>
              <a:tabLst/>
            </a:pPr>
            <a:r>
              <a:rPr kumimoji="0" lang="en-US" sz="2000" b="0" i="0" u="none" strike="noStrike" cap="none" normalizeH="0" baseline="0" dirty="0" smtClean="0">
                <a:ln>
                  <a:noFill/>
                </a:ln>
                <a:solidFill>
                  <a:schemeClr val="accent2"/>
                </a:solidFill>
                <a:effectLst/>
                <a:latin typeface="Arial" charset="0"/>
              </a:rPr>
              <a:t> </a:t>
            </a:r>
            <a:endParaRPr kumimoji="0" lang="en-US" sz="2000" b="0" i="0" u="none" strike="noStrike" cap="none" normalizeH="0" baseline="0" dirty="0">
              <a:ln>
                <a:noFill/>
              </a:ln>
              <a:solidFill>
                <a:schemeClr val="accent2"/>
              </a:solidFill>
              <a:effectLst/>
              <a:latin typeface="Arial" charset="0"/>
            </a:endParaRPr>
          </a:p>
        </p:txBody>
      </p:sp>
      <p:sp>
        <p:nvSpPr>
          <p:cNvPr id="3" name="Title 2"/>
          <p:cNvSpPr>
            <a:spLocks noGrp="1"/>
          </p:cNvSpPr>
          <p:nvPr>
            <p:ph type="title"/>
          </p:nvPr>
        </p:nvSpPr>
        <p:spPr>
          <a:xfrm>
            <a:off x="457199" y="151191"/>
            <a:ext cx="8885251" cy="688598"/>
          </a:xfrm>
        </p:spPr>
        <p:txBody>
          <a:bodyPr anchor="ctr">
            <a:normAutofit/>
          </a:bodyPr>
          <a:lstStyle/>
          <a:p>
            <a:r>
              <a:rPr lang="en-US" dirty="0" smtClean="0"/>
              <a:t>Traditional Access &amp; </a:t>
            </a:r>
            <a:r>
              <a:rPr lang="en-US" dirty="0" smtClean="0"/>
              <a:t>Security</a:t>
            </a:r>
            <a:endParaRPr lang="en-US" dirty="0"/>
          </a:p>
        </p:txBody>
      </p:sp>
      <p:sp>
        <p:nvSpPr>
          <p:cNvPr id="6" name="Content Placeholder 5"/>
          <p:cNvSpPr>
            <a:spLocks noGrp="1"/>
          </p:cNvSpPr>
          <p:nvPr>
            <p:ph sz="half" idx="1"/>
          </p:nvPr>
        </p:nvSpPr>
        <p:spPr>
          <a:xfrm>
            <a:off x="390123" y="1578553"/>
            <a:ext cx="4031641" cy="971199"/>
          </a:xfrm>
        </p:spPr>
        <p:txBody>
          <a:bodyPr>
            <a:normAutofit/>
          </a:bodyPr>
          <a:lstStyle/>
          <a:p>
            <a:r>
              <a:rPr lang="en-US" sz="2000" b="1" dirty="0">
                <a:solidFill>
                  <a:schemeClr val="bg1"/>
                </a:solidFill>
              </a:rPr>
              <a:t>Separate Policies</a:t>
            </a:r>
          </a:p>
          <a:p>
            <a:r>
              <a:rPr lang="en-US" sz="2000" b="1" dirty="0">
                <a:solidFill>
                  <a:schemeClr val="bg1"/>
                </a:solidFill>
              </a:rPr>
              <a:t>Separate </a:t>
            </a:r>
            <a:r>
              <a:rPr lang="en-US" sz="2000" b="1" dirty="0" smtClean="0">
                <a:solidFill>
                  <a:schemeClr val="bg1"/>
                </a:solidFill>
              </a:rPr>
              <a:t>Management</a:t>
            </a:r>
            <a:endParaRPr lang="en-US" sz="2000" b="1" dirty="0">
              <a:solidFill>
                <a:schemeClr val="bg1"/>
              </a:solidFill>
            </a:endParaRPr>
          </a:p>
        </p:txBody>
      </p:sp>
      <p:sp>
        <p:nvSpPr>
          <p:cNvPr id="24" name="Content Placeholder 23"/>
          <p:cNvSpPr>
            <a:spLocks noGrp="1"/>
          </p:cNvSpPr>
          <p:nvPr>
            <p:ph sz="half" idx="11"/>
          </p:nvPr>
        </p:nvSpPr>
        <p:spPr>
          <a:xfrm>
            <a:off x="3630623" y="1575685"/>
            <a:ext cx="4031641" cy="949877"/>
          </a:xfrm>
        </p:spPr>
        <p:txBody>
          <a:bodyPr/>
          <a:lstStyle/>
          <a:p>
            <a:r>
              <a:rPr lang="en-US" sz="2000" b="1" dirty="0" smtClean="0">
                <a:solidFill>
                  <a:schemeClr val="bg1"/>
                </a:solidFill>
              </a:rPr>
              <a:t>Redundant </a:t>
            </a:r>
            <a:r>
              <a:rPr lang="en-US" sz="2000" b="1" dirty="0">
                <a:solidFill>
                  <a:schemeClr val="bg1"/>
                </a:solidFill>
              </a:rPr>
              <a:t>Technologies</a:t>
            </a:r>
          </a:p>
          <a:p>
            <a:r>
              <a:rPr lang="en-US" sz="2000" b="1" dirty="0">
                <a:solidFill>
                  <a:schemeClr val="bg1"/>
                </a:solidFill>
              </a:rPr>
              <a:t>Increased Costs</a:t>
            </a:r>
          </a:p>
          <a:p>
            <a:endParaRPr lang="en-US" sz="2000" dirty="0">
              <a:solidFill>
                <a:schemeClr val="bg1"/>
              </a:solidFill>
            </a:endParaRPr>
          </a:p>
        </p:txBody>
      </p:sp>
      <p:sp>
        <p:nvSpPr>
          <p:cNvPr id="8" name="Title 2"/>
          <p:cNvSpPr txBox="1">
            <a:spLocks/>
          </p:cNvSpPr>
          <p:nvPr/>
        </p:nvSpPr>
        <p:spPr>
          <a:xfrm>
            <a:off x="203197" y="6062262"/>
            <a:ext cx="1937657" cy="342153"/>
          </a:xfrm>
          <a:prstGeom prst="rect">
            <a:avLst/>
          </a:prstGeom>
        </p:spPr>
        <p:style>
          <a:lnRef idx="1">
            <a:schemeClr val="accent1"/>
          </a:lnRef>
          <a:fillRef idx="3">
            <a:schemeClr val="accent1"/>
          </a:fillRef>
          <a:effectRef idx="2">
            <a:schemeClr val="accent1"/>
          </a:effectRef>
          <a:fontRef idx="minor">
            <a:schemeClr val="lt1"/>
          </a:fontRef>
        </p:style>
        <p:txBody>
          <a:bodyPr>
            <a:noAutofit/>
          </a:bodyPr>
          <a:lstStyle>
            <a:lvl1pPr marL="0" marR="0" indent="0" algn="l" defTabSz="914400" rtl="0" eaLnBrk="1" fontAlgn="base" latinLnBrk="0" hangingPunct="1">
              <a:lnSpc>
                <a:spcPct val="100000"/>
              </a:lnSpc>
              <a:spcBef>
                <a:spcPct val="0"/>
              </a:spcBef>
              <a:spcAft>
                <a:spcPct val="0"/>
              </a:spcAft>
              <a:buClrTx/>
              <a:buSzTx/>
              <a:buFontTx/>
              <a:buNone/>
              <a:tabLst/>
              <a:defRPr sz="2400" b="0" i="0">
                <a:solidFill>
                  <a:srgbClr val="1B232A"/>
                </a:solidFill>
                <a:latin typeface="Arial"/>
                <a:ea typeface="+mj-ea"/>
                <a:cs typeface="Arial"/>
              </a:defRPr>
            </a:lvl1pPr>
            <a:lvl2pPr algn="l" rtl="0" eaLnBrk="1" fontAlgn="base" hangingPunct="1">
              <a:spcBef>
                <a:spcPct val="0"/>
              </a:spcBef>
              <a:spcAft>
                <a:spcPct val="0"/>
              </a:spcAft>
              <a:defRPr sz="2700" b="1">
                <a:solidFill>
                  <a:schemeClr val="tx1"/>
                </a:solidFill>
                <a:latin typeface="Arial" charset="0"/>
                <a:ea typeface="Arial" charset="0"/>
                <a:cs typeface="Arial" charset="0"/>
              </a:defRPr>
            </a:lvl2pPr>
            <a:lvl3pPr algn="l" rtl="0" eaLnBrk="1" fontAlgn="base" hangingPunct="1">
              <a:spcBef>
                <a:spcPct val="0"/>
              </a:spcBef>
              <a:spcAft>
                <a:spcPct val="0"/>
              </a:spcAft>
              <a:defRPr sz="2700" b="1">
                <a:solidFill>
                  <a:schemeClr val="tx1"/>
                </a:solidFill>
                <a:latin typeface="Arial" charset="0"/>
                <a:ea typeface="Arial" charset="0"/>
                <a:cs typeface="Arial" charset="0"/>
              </a:defRPr>
            </a:lvl3pPr>
            <a:lvl4pPr algn="l" rtl="0" eaLnBrk="1" fontAlgn="base" hangingPunct="1">
              <a:spcBef>
                <a:spcPct val="0"/>
              </a:spcBef>
              <a:spcAft>
                <a:spcPct val="0"/>
              </a:spcAft>
              <a:defRPr sz="2700" b="1">
                <a:solidFill>
                  <a:schemeClr val="tx1"/>
                </a:solidFill>
                <a:latin typeface="Arial" charset="0"/>
                <a:ea typeface="Arial" charset="0"/>
                <a:cs typeface="Arial" charset="0"/>
              </a:defRPr>
            </a:lvl4pPr>
            <a:lvl5pPr algn="l" rtl="0" eaLnBrk="1" fontAlgn="base" hangingPunct="1">
              <a:spcBef>
                <a:spcPct val="0"/>
              </a:spcBef>
              <a:spcAft>
                <a:spcPct val="0"/>
              </a:spcAft>
              <a:defRPr sz="2700" b="1">
                <a:solidFill>
                  <a:schemeClr val="tx1"/>
                </a:solidFill>
                <a:latin typeface="Arial" charset="0"/>
                <a:ea typeface="Arial" charset="0"/>
                <a:cs typeface="Arial" charset="0"/>
              </a:defRPr>
            </a:lvl5pPr>
            <a:lvl6pPr marL="457200" algn="l" rtl="0" eaLnBrk="1" fontAlgn="base" hangingPunct="1">
              <a:spcBef>
                <a:spcPct val="0"/>
              </a:spcBef>
              <a:spcAft>
                <a:spcPct val="0"/>
              </a:spcAft>
              <a:defRPr sz="2700" b="1">
                <a:solidFill>
                  <a:schemeClr val="tx1"/>
                </a:solidFill>
                <a:latin typeface="Arial" charset="0"/>
                <a:ea typeface="Arial" charset="0"/>
                <a:cs typeface="Arial" charset="0"/>
              </a:defRPr>
            </a:lvl6pPr>
            <a:lvl7pPr marL="914400" algn="l" rtl="0" eaLnBrk="1" fontAlgn="base" hangingPunct="1">
              <a:spcBef>
                <a:spcPct val="0"/>
              </a:spcBef>
              <a:spcAft>
                <a:spcPct val="0"/>
              </a:spcAft>
              <a:defRPr sz="2700" b="1">
                <a:solidFill>
                  <a:schemeClr val="tx1"/>
                </a:solidFill>
                <a:latin typeface="Arial" charset="0"/>
                <a:ea typeface="Arial" charset="0"/>
                <a:cs typeface="Arial" charset="0"/>
              </a:defRPr>
            </a:lvl7pPr>
            <a:lvl8pPr marL="1371600" algn="l" rtl="0" eaLnBrk="1" fontAlgn="base" hangingPunct="1">
              <a:spcBef>
                <a:spcPct val="0"/>
              </a:spcBef>
              <a:spcAft>
                <a:spcPct val="0"/>
              </a:spcAft>
              <a:defRPr sz="2700" b="1">
                <a:solidFill>
                  <a:schemeClr val="tx1"/>
                </a:solidFill>
                <a:latin typeface="Arial" charset="0"/>
                <a:ea typeface="Arial" charset="0"/>
                <a:cs typeface="Arial" charset="0"/>
              </a:defRPr>
            </a:lvl8pPr>
            <a:lvl9pPr marL="1828800" algn="l" rtl="0" eaLnBrk="1" fontAlgn="base" hangingPunct="1">
              <a:spcBef>
                <a:spcPct val="0"/>
              </a:spcBef>
              <a:spcAft>
                <a:spcPct val="0"/>
              </a:spcAft>
              <a:defRPr sz="2700" b="1">
                <a:solidFill>
                  <a:schemeClr val="tx1"/>
                </a:solidFill>
                <a:latin typeface="Arial" charset="0"/>
                <a:ea typeface="Arial" charset="0"/>
                <a:cs typeface="Arial" charset="0"/>
              </a:defRPr>
            </a:lvl9pPr>
          </a:lstStyle>
          <a:p>
            <a:pPr algn="ctr"/>
            <a:r>
              <a:rPr lang="en-US" sz="1400" b="1" dirty="0" smtClean="0">
                <a:solidFill>
                  <a:schemeClr val="bg1"/>
                </a:solidFill>
              </a:rPr>
              <a:t>Wireless Access</a:t>
            </a:r>
            <a:endParaRPr lang="en-US" sz="1400" b="1" dirty="0">
              <a:solidFill>
                <a:schemeClr val="bg1"/>
              </a:solidFill>
            </a:endParaRPr>
          </a:p>
        </p:txBody>
      </p:sp>
      <p:sp>
        <p:nvSpPr>
          <p:cNvPr id="9" name="Title 2"/>
          <p:cNvSpPr txBox="1">
            <a:spLocks/>
          </p:cNvSpPr>
          <p:nvPr/>
        </p:nvSpPr>
        <p:spPr>
          <a:xfrm>
            <a:off x="2627084" y="6062262"/>
            <a:ext cx="1719944" cy="342153"/>
          </a:xfrm>
          <a:prstGeom prst="rect">
            <a:avLst/>
          </a:prstGeom>
        </p:spPr>
        <p:style>
          <a:lnRef idx="1">
            <a:schemeClr val="accent1"/>
          </a:lnRef>
          <a:fillRef idx="3">
            <a:schemeClr val="accent1"/>
          </a:fillRef>
          <a:effectRef idx="2">
            <a:schemeClr val="accent1"/>
          </a:effectRef>
          <a:fontRef idx="minor">
            <a:schemeClr val="lt1"/>
          </a:fontRef>
        </p:style>
        <p:txBody>
          <a:bodyPr>
            <a:noAutofit/>
          </a:bodyPr>
          <a:lstStyle>
            <a:lvl1pPr marL="0" marR="0" indent="0" algn="l" defTabSz="914400" rtl="0" eaLnBrk="1" fontAlgn="base" latinLnBrk="0" hangingPunct="1">
              <a:lnSpc>
                <a:spcPct val="100000"/>
              </a:lnSpc>
              <a:spcBef>
                <a:spcPct val="0"/>
              </a:spcBef>
              <a:spcAft>
                <a:spcPct val="0"/>
              </a:spcAft>
              <a:buClrTx/>
              <a:buSzTx/>
              <a:buFontTx/>
              <a:buNone/>
              <a:tabLst/>
              <a:defRPr sz="2400" b="0" i="0">
                <a:solidFill>
                  <a:srgbClr val="1B232A"/>
                </a:solidFill>
                <a:latin typeface="Arial"/>
                <a:ea typeface="+mj-ea"/>
                <a:cs typeface="Arial"/>
              </a:defRPr>
            </a:lvl1pPr>
            <a:lvl2pPr algn="l" rtl="0" eaLnBrk="1" fontAlgn="base" hangingPunct="1">
              <a:spcBef>
                <a:spcPct val="0"/>
              </a:spcBef>
              <a:spcAft>
                <a:spcPct val="0"/>
              </a:spcAft>
              <a:defRPr sz="2700" b="1">
                <a:solidFill>
                  <a:schemeClr val="tx1"/>
                </a:solidFill>
                <a:latin typeface="Arial" charset="0"/>
                <a:ea typeface="Arial" charset="0"/>
                <a:cs typeface="Arial" charset="0"/>
              </a:defRPr>
            </a:lvl2pPr>
            <a:lvl3pPr algn="l" rtl="0" eaLnBrk="1" fontAlgn="base" hangingPunct="1">
              <a:spcBef>
                <a:spcPct val="0"/>
              </a:spcBef>
              <a:spcAft>
                <a:spcPct val="0"/>
              </a:spcAft>
              <a:defRPr sz="2700" b="1">
                <a:solidFill>
                  <a:schemeClr val="tx1"/>
                </a:solidFill>
                <a:latin typeface="Arial" charset="0"/>
                <a:ea typeface="Arial" charset="0"/>
                <a:cs typeface="Arial" charset="0"/>
              </a:defRPr>
            </a:lvl3pPr>
            <a:lvl4pPr algn="l" rtl="0" eaLnBrk="1" fontAlgn="base" hangingPunct="1">
              <a:spcBef>
                <a:spcPct val="0"/>
              </a:spcBef>
              <a:spcAft>
                <a:spcPct val="0"/>
              </a:spcAft>
              <a:defRPr sz="2700" b="1">
                <a:solidFill>
                  <a:schemeClr val="tx1"/>
                </a:solidFill>
                <a:latin typeface="Arial" charset="0"/>
                <a:ea typeface="Arial" charset="0"/>
                <a:cs typeface="Arial" charset="0"/>
              </a:defRPr>
            </a:lvl4pPr>
            <a:lvl5pPr algn="l" rtl="0" eaLnBrk="1" fontAlgn="base" hangingPunct="1">
              <a:spcBef>
                <a:spcPct val="0"/>
              </a:spcBef>
              <a:spcAft>
                <a:spcPct val="0"/>
              </a:spcAft>
              <a:defRPr sz="2700" b="1">
                <a:solidFill>
                  <a:schemeClr val="tx1"/>
                </a:solidFill>
                <a:latin typeface="Arial" charset="0"/>
                <a:ea typeface="Arial" charset="0"/>
                <a:cs typeface="Arial" charset="0"/>
              </a:defRPr>
            </a:lvl5pPr>
            <a:lvl6pPr marL="457200" algn="l" rtl="0" eaLnBrk="1" fontAlgn="base" hangingPunct="1">
              <a:spcBef>
                <a:spcPct val="0"/>
              </a:spcBef>
              <a:spcAft>
                <a:spcPct val="0"/>
              </a:spcAft>
              <a:defRPr sz="2700" b="1">
                <a:solidFill>
                  <a:schemeClr val="tx1"/>
                </a:solidFill>
                <a:latin typeface="Arial" charset="0"/>
                <a:ea typeface="Arial" charset="0"/>
                <a:cs typeface="Arial" charset="0"/>
              </a:defRPr>
            </a:lvl6pPr>
            <a:lvl7pPr marL="914400" algn="l" rtl="0" eaLnBrk="1" fontAlgn="base" hangingPunct="1">
              <a:spcBef>
                <a:spcPct val="0"/>
              </a:spcBef>
              <a:spcAft>
                <a:spcPct val="0"/>
              </a:spcAft>
              <a:defRPr sz="2700" b="1">
                <a:solidFill>
                  <a:schemeClr val="tx1"/>
                </a:solidFill>
                <a:latin typeface="Arial" charset="0"/>
                <a:ea typeface="Arial" charset="0"/>
                <a:cs typeface="Arial" charset="0"/>
              </a:defRPr>
            </a:lvl7pPr>
            <a:lvl8pPr marL="1371600" algn="l" rtl="0" eaLnBrk="1" fontAlgn="base" hangingPunct="1">
              <a:spcBef>
                <a:spcPct val="0"/>
              </a:spcBef>
              <a:spcAft>
                <a:spcPct val="0"/>
              </a:spcAft>
              <a:defRPr sz="2700" b="1">
                <a:solidFill>
                  <a:schemeClr val="tx1"/>
                </a:solidFill>
                <a:latin typeface="Arial" charset="0"/>
                <a:ea typeface="Arial" charset="0"/>
                <a:cs typeface="Arial" charset="0"/>
              </a:defRPr>
            </a:lvl8pPr>
            <a:lvl9pPr marL="1828800" algn="l" rtl="0" eaLnBrk="1" fontAlgn="base" hangingPunct="1">
              <a:spcBef>
                <a:spcPct val="0"/>
              </a:spcBef>
              <a:spcAft>
                <a:spcPct val="0"/>
              </a:spcAft>
              <a:defRPr sz="2700" b="1">
                <a:solidFill>
                  <a:schemeClr val="tx1"/>
                </a:solidFill>
                <a:latin typeface="Arial" charset="0"/>
                <a:ea typeface="Arial" charset="0"/>
                <a:cs typeface="Arial" charset="0"/>
              </a:defRPr>
            </a:lvl9pPr>
          </a:lstStyle>
          <a:p>
            <a:pPr algn="ctr"/>
            <a:r>
              <a:rPr lang="en-US" sz="1400" b="1" dirty="0" smtClean="0">
                <a:solidFill>
                  <a:schemeClr val="bg1"/>
                </a:solidFill>
              </a:rPr>
              <a:t>Network Security</a:t>
            </a:r>
            <a:endParaRPr lang="en-US" sz="1400" b="1" dirty="0">
              <a:solidFill>
                <a:schemeClr val="bg1"/>
              </a:solidFill>
            </a:endParaRPr>
          </a:p>
        </p:txBody>
      </p:sp>
      <p:sp>
        <p:nvSpPr>
          <p:cNvPr id="10" name="Title 2"/>
          <p:cNvSpPr txBox="1">
            <a:spLocks/>
          </p:cNvSpPr>
          <p:nvPr/>
        </p:nvSpPr>
        <p:spPr>
          <a:xfrm>
            <a:off x="235727" y="5086047"/>
            <a:ext cx="1941415" cy="804333"/>
          </a:xfrm>
          <a:prstGeom prst="rect">
            <a:avLst/>
          </a:prstGeom>
        </p:spPr>
        <p:txBody>
          <a:bodyPr lIns="0" tIns="0" rIns="38100" bIns="0" anchor="b" anchorCtr="0">
            <a:noAutofit/>
          </a:bodyPr>
          <a:lstStyle>
            <a:lvl1pPr marL="0" marR="0" indent="0" algn="l" defTabSz="914400" rtl="0" eaLnBrk="1" fontAlgn="base" latinLnBrk="0" hangingPunct="1">
              <a:lnSpc>
                <a:spcPct val="100000"/>
              </a:lnSpc>
              <a:spcBef>
                <a:spcPct val="0"/>
              </a:spcBef>
              <a:spcAft>
                <a:spcPct val="0"/>
              </a:spcAft>
              <a:buClrTx/>
              <a:buSzTx/>
              <a:buFontTx/>
              <a:buNone/>
              <a:tabLst/>
              <a:defRPr sz="2400" b="0" i="0">
                <a:solidFill>
                  <a:srgbClr val="1B232A"/>
                </a:solidFill>
                <a:latin typeface="Arial"/>
                <a:ea typeface="+mj-ea"/>
                <a:cs typeface="Arial"/>
              </a:defRPr>
            </a:lvl1pPr>
            <a:lvl2pPr algn="l" rtl="0" eaLnBrk="1" fontAlgn="base" hangingPunct="1">
              <a:spcBef>
                <a:spcPct val="0"/>
              </a:spcBef>
              <a:spcAft>
                <a:spcPct val="0"/>
              </a:spcAft>
              <a:defRPr sz="2700" b="1">
                <a:solidFill>
                  <a:schemeClr val="tx1"/>
                </a:solidFill>
                <a:latin typeface="Arial" charset="0"/>
                <a:ea typeface="Arial" charset="0"/>
                <a:cs typeface="Arial" charset="0"/>
              </a:defRPr>
            </a:lvl2pPr>
            <a:lvl3pPr algn="l" rtl="0" eaLnBrk="1" fontAlgn="base" hangingPunct="1">
              <a:spcBef>
                <a:spcPct val="0"/>
              </a:spcBef>
              <a:spcAft>
                <a:spcPct val="0"/>
              </a:spcAft>
              <a:defRPr sz="2700" b="1">
                <a:solidFill>
                  <a:schemeClr val="tx1"/>
                </a:solidFill>
                <a:latin typeface="Arial" charset="0"/>
                <a:ea typeface="Arial" charset="0"/>
                <a:cs typeface="Arial" charset="0"/>
              </a:defRPr>
            </a:lvl3pPr>
            <a:lvl4pPr algn="l" rtl="0" eaLnBrk="1" fontAlgn="base" hangingPunct="1">
              <a:spcBef>
                <a:spcPct val="0"/>
              </a:spcBef>
              <a:spcAft>
                <a:spcPct val="0"/>
              </a:spcAft>
              <a:defRPr sz="2700" b="1">
                <a:solidFill>
                  <a:schemeClr val="tx1"/>
                </a:solidFill>
                <a:latin typeface="Arial" charset="0"/>
                <a:ea typeface="Arial" charset="0"/>
                <a:cs typeface="Arial" charset="0"/>
              </a:defRPr>
            </a:lvl4pPr>
            <a:lvl5pPr algn="l" rtl="0" eaLnBrk="1" fontAlgn="base" hangingPunct="1">
              <a:spcBef>
                <a:spcPct val="0"/>
              </a:spcBef>
              <a:spcAft>
                <a:spcPct val="0"/>
              </a:spcAft>
              <a:defRPr sz="2700" b="1">
                <a:solidFill>
                  <a:schemeClr val="tx1"/>
                </a:solidFill>
                <a:latin typeface="Arial" charset="0"/>
                <a:ea typeface="Arial" charset="0"/>
                <a:cs typeface="Arial" charset="0"/>
              </a:defRPr>
            </a:lvl5pPr>
            <a:lvl6pPr marL="457200" algn="l" rtl="0" eaLnBrk="1" fontAlgn="base" hangingPunct="1">
              <a:spcBef>
                <a:spcPct val="0"/>
              </a:spcBef>
              <a:spcAft>
                <a:spcPct val="0"/>
              </a:spcAft>
              <a:defRPr sz="2700" b="1">
                <a:solidFill>
                  <a:schemeClr val="tx1"/>
                </a:solidFill>
                <a:latin typeface="Arial" charset="0"/>
                <a:ea typeface="Arial" charset="0"/>
                <a:cs typeface="Arial" charset="0"/>
              </a:defRPr>
            </a:lvl6pPr>
            <a:lvl7pPr marL="914400" algn="l" rtl="0" eaLnBrk="1" fontAlgn="base" hangingPunct="1">
              <a:spcBef>
                <a:spcPct val="0"/>
              </a:spcBef>
              <a:spcAft>
                <a:spcPct val="0"/>
              </a:spcAft>
              <a:defRPr sz="2700" b="1">
                <a:solidFill>
                  <a:schemeClr val="tx1"/>
                </a:solidFill>
                <a:latin typeface="Arial" charset="0"/>
                <a:ea typeface="Arial" charset="0"/>
                <a:cs typeface="Arial" charset="0"/>
              </a:defRPr>
            </a:lvl7pPr>
            <a:lvl8pPr marL="1371600" algn="l" rtl="0" eaLnBrk="1" fontAlgn="base" hangingPunct="1">
              <a:spcBef>
                <a:spcPct val="0"/>
              </a:spcBef>
              <a:spcAft>
                <a:spcPct val="0"/>
              </a:spcAft>
              <a:defRPr sz="2700" b="1">
                <a:solidFill>
                  <a:schemeClr val="tx1"/>
                </a:solidFill>
                <a:latin typeface="Arial" charset="0"/>
                <a:ea typeface="Arial" charset="0"/>
                <a:cs typeface="Arial" charset="0"/>
              </a:defRPr>
            </a:lvl8pPr>
            <a:lvl9pPr marL="1828800" algn="l" rtl="0" eaLnBrk="1" fontAlgn="base" hangingPunct="1">
              <a:spcBef>
                <a:spcPct val="0"/>
              </a:spcBef>
              <a:spcAft>
                <a:spcPct val="0"/>
              </a:spcAft>
              <a:defRPr sz="2700" b="1">
                <a:solidFill>
                  <a:schemeClr val="tx1"/>
                </a:solidFill>
                <a:latin typeface="Arial" charset="0"/>
                <a:ea typeface="Arial" charset="0"/>
                <a:cs typeface="Arial" charset="0"/>
              </a:defRPr>
            </a:lvl9pPr>
          </a:lstStyle>
          <a:p>
            <a:pPr marL="171450" indent="-171450">
              <a:buClr>
                <a:schemeClr val="accent4"/>
              </a:buClr>
              <a:buFont typeface="Arial"/>
              <a:buChar char="•"/>
            </a:pPr>
            <a:r>
              <a:rPr lang="en-US" sz="1400" dirty="0" smtClean="0"/>
              <a:t>Authentication</a:t>
            </a:r>
            <a:br>
              <a:rPr lang="en-US" sz="1400" dirty="0" smtClean="0"/>
            </a:br>
            <a:r>
              <a:rPr lang="en-US" sz="1400" dirty="0" smtClean="0"/>
              <a:t>Encryption</a:t>
            </a:r>
          </a:p>
          <a:p>
            <a:pPr marL="171450" indent="-171450">
              <a:buClr>
                <a:schemeClr val="accent4"/>
              </a:buClr>
              <a:buFont typeface="Arial"/>
              <a:buChar char="•"/>
            </a:pPr>
            <a:r>
              <a:rPr lang="en-US" sz="1400" dirty="0" smtClean="0"/>
              <a:t>Rogue AP Control</a:t>
            </a:r>
          </a:p>
        </p:txBody>
      </p:sp>
      <p:sp>
        <p:nvSpPr>
          <p:cNvPr id="11" name="Title 2"/>
          <p:cNvSpPr txBox="1">
            <a:spLocks/>
          </p:cNvSpPr>
          <p:nvPr/>
        </p:nvSpPr>
        <p:spPr>
          <a:xfrm>
            <a:off x="2619829" y="4751010"/>
            <a:ext cx="1727200" cy="1139371"/>
          </a:xfrm>
          <a:prstGeom prst="rect">
            <a:avLst/>
          </a:prstGeom>
        </p:spPr>
        <p:txBody>
          <a:bodyPr lIns="0" tIns="0" rIns="38100" bIns="0" anchor="b" anchorCtr="0">
            <a:noAutofit/>
          </a:bodyPr>
          <a:lstStyle>
            <a:lvl1pPr marL="0" marR="0" indent="0" algn="l" defTabSz="914400" rtl="0" eaLnBrk="1" fontAlgn="base" latinLnBrk="0" hangingPunct="1">
              <a:lnSpc>
                <a:spcPct val="100000"/>
              </a:lnSpc>
              <a:spcBef>
                <a:spcPct val="0"/>
              </a:spcBef>
              <a:spcAft>
                <a:spcPct val="0"/>
              </a:spcAft>
              <a:buClrTx/>
              <a:buSzTx/>
              <a:buFontTx/>
              <a:buNone/>
              <a:tabLst/>
              <a:defRPr sz="2400" b="0" i="0">
                <a:solidFill>
                  <a:srgbClr val="1B232A"/>
                </a:solidFill>
                <a:latin typeface="Arial"/>
                <a:ea typeface="+mj-ea"/>
                <a:cs typeface="Arial"/>
              </a:defRPr>
            </a:lvl1pPr>
            <a:lvl2pPr algn="l" rtl="0" eaLnBrk="1" fontAlgn="base" hangingPunct="1">
              <a:spcBef>
                <a:spcPct val="0"/>
              </a:spcBef>
              <a:spcAft>
                <a:spcPct val="0"/>
              </a:spcAft>
              <a:defRPr sz="2700" b="1">
                <a:solidFill>
                  <a:schemeClr val="tx1"/>
                </a:solidFill>
                <a:latin typeface="Arial" charset="0"/>
                <a:ea typeface="Arial" charset="0"/>
                <a:cs typeface="Arial" charset="0"/>
              </a:defRPr>
            </a:lvl2pPr>
            <a:lvl3pPr algn="l" rtl="0" eaLnBrk="1" fontAlgn="base" hangingPunct="1">
              <a:spcBef>
                <a:spcPct val="0"/>
              </a:spcBef>
              <a:spcAft>
                <a:spcPct val="0"/>
              </a:spcAft>
              <a:defRPr sz="2700" b="1">
                <a:solidFill>
                  <a:schemeClr val="tx1"/>
                </a:solidFill>
                <a:latin typeface="Arial" charset="0"/>
                <a:ea typeface="Arial" charset="0"/>
                <a:cs typeface="Arial" charset="0"/>
              </a:defRPr>
            </a:lvl3pPr>
            <a:lvl4pPr algn="l" rtl="0" eaLnBrk="1" fontAlgn="base" hangingPunct="1">
              <a:spcBef>
                <a:spcPct val="0"/>
              </a:spcBef>
              <a:spcAft>
                <a:spcPct val="0"/>
              </a:spcAft>
              <a:defRPr sz="2700" b="1">
                <a:solidFill>
                  <a:schemeClr val="tx1"/>
                </a:solidFill>
                <a:latin typeface="Arial" charset="0"/>
                <a:ea typeface="Arial" charset="0"/>
                <a:cs typeface="Arial" charset="0"/>
              </a:defRPr>
            </a:lvl4pPr>
            <a:lvl5pPr algn="l" rtl="0" eaLnBrk="1" fontAlgn="base" hangingPunct="1">
              <a:spcBef>
                <a:spcPct val="0"/>
              </a:spcBef>
              <a:spcAft>
                <a:spcPct val="0"/>
              </a:spcAft>
              <a:defRPr sz="2700" b="1">
                <a:solidFill>
                  <a:schemeClr val="tx1"/>
                </a:solidFill>
                <a:latin typeface="Arial" charset="0"/>
                <a:ea typeface="Arial" charset="0"/>
                <a:cs typeface="Arial" charset="0"/>
              </a:defRPr>
            </a:lvl5pPr>
            <a:lvl6pPr marL="457200" algn="l" rtl="0" eaLnBrk="1" fontAlgn="base" hangingPunct="1">
              <a:spcBef>
                <a:spcPct val="0"/>
              </a:spcBef>
              <a:spcAft>
                <a:spcPct val="0"/>
              </a:spcAft>
              <a:defRPr sz="2700" b="1">
                <a:solidFill>
                  <a:schemeClr val="tx1"/>
                </a:solidFill>
                <a:latin typeface="Arial" charset="0"/>
                <a:ea typeface="Arial" charset="0"/>
                <a:cs typeface="Arial" charset="0"/>
              </a:defRPr>
            </a:lvl6pPr>
            <a:lvl7pPr marL="914400" algn="l" rtl="0" eaLnBrk="1" fontAlgn="base" hangingPunct="1">
              <a:spcBef>
                <a:spcPct val="0"/>
              </a:spcBef>
              <a:spcAft>
                <a:spcPct val="0"/>
              </a:spcAft>
              <a:defRPr sz="2700" b="1">
                <a:solidFill>
                  <a:schemeClr val="tx1"/>
                </a:solidFill>
                <a:latin typeface="Arial" charset="0"/>
                <a:ea typeface="Arial" charset="0"/>
                <a:cs typeface="Arial" charset="0"/>
              </a:defRPr>
            </a:lvl7pPr>
            <a:lvl8pPr marL="1371600" algn="l" rtl="0" eaLnBrk="1" fontAlgn="base" hangingPunct="1">
              <a:spcBef>
                <a:spcPct val="0"/>
              </a:spcBef>
              <a:spcAft>
                <a:spcPct val="0"/>
              </a:spcAft>
              <a:defRPr sz="2700" b="1">
                <a:solidFill>
                  <a:schemeClr val="tx1"/>
                </a:solidFill>
                <a:latin typeface="Arial" charset="0"/>
                <a:ea typeface="Arial" charset="0"/>
                <a:cs typeface="Arial" charset="0"/>
              </a:defRPr>
            </a:lvl8pPr>
            <a:lvl9pPr marL="1828800" algn="l" rtl="0" eaLnBrk="1" fontAlgn="base" hangingPunct="1">
              <a:spcBef>
                <a:spcPct val="0"/>
              </a:spcBef>
              <a:spcAft>
                <a:spcPct val="0"/>
              </a:spcAft>
              <a:defRPr sz="2700" b="1">
                <a:solidFill>
                  <a:schemeClr val="tx1"/>
                </a:solidFill>
                <a:latin typeface="Arial" charset="0"/>
                <a:ea typeface="Arial" charset="0"/>
                <a:cs typeface="Arial" charset="0"/>
              </a:defRPr>
            </a:lvl9pPr>
          </a:lstStyle>
          <a:p>
            <a:pPr marL="171450" indent="-171450">
              <a:buClr>
                <a:schemeClr val="accent4"/>
              </a:buClr>
              <a:buFont typeface="Arial"/>
              <a:buChar char="•"/>
            </a:pPr>
            <a:r>
              <a:rPr lang="en-US" sz="1400" dirty="0" smtClean="0"/>
              <a:t>Firewall</a:t>
            </a:r>
          </a:p>
          <a:p>
            <a:pPr marL="171450" indent="-171450">
              <a:buClr>
                <a:schemeClr val="accent4"/>
              </a:buClr>
              <a:buFont typeface="Arial"/>
              <a:buChar char="•"/>
            </a:pPr>
            <a:r>
              <a:rPr lang="en-US" sz="1400" dirty="0" smtClean="0"/>
              <a:t>App Control</a:t>
            </a:r>
          </a:p>
          <a:p>
            <a:pPr marL="171450" indent="-171450">
              <a:buClr>
                <a:schemeClr val="accent4"/>
              </a:buClr>
              <a:buFont typeface="Arial"/>
              <a:buChar char="•"/>
            </a:pPr>
            <a:r>
              <a:rPr lang="en-US" sz="1400" dirty="0" smtClean="0"/>
              <a:t>IPS</a:t>
            </a:r>
          </a:p>
          <a:p>
            <a:pPr marL="171450" indent="-171450">
              <a:buClr>
                <a:schemeClr val="accent4"/>
              </a:buClr>
              <a:buFont typeface="Arial"/>
              <a:buChar char="•"/>
            </a:pPr>
            <a:r>
              <a:rPr lang="en-US" sz="1400" dirty="0" smtClean="0"/>
              <a:t>Bandwidth </a:t>
            </a:r>
            <a:r>
              <a:rPr lang="en-US" sz="1400" dirty="0" err="1" smtClean="0"/>
              <a:t>Mgt</a:t>
            </a:r>
            <a:endParaRPr lang="en-US" sz="1400" dirty="0"/>
          </a:p>
          <a:p>
            <a:pPr marL="171450" indent="-171450">
              <a:buClr>
                <a:schemeClr val="accent4"/>
              </a:buClr>
              <a:buFont typeface="Arial"/>
              <a:buChar char="•"/>
            </a:pPr>
            <a:r>
              <a:rPr lang="en-US" sz="1400" dirty="0" smtClean="0"/>
              <a:t>Antimalware</a:t>
            </a:r>
            <a:endParaRPr lang="en-US" sz="1400" dirty="0"/>
          </a:p>
        </p:txBody>
      </p:sp>
      <p:sp>
        <p:nvSpPr>
          <p:cNvPr id="15" name="Title 2"/>
          <p:cNvSpPr txBox="1">
            <a:spLocks/>
          </p:cNvSpPr>
          <p:nvPr/>
        </p:nvSpPr>
        <p:spPr>
          <a:xfrm>
            <a:off x="6901542" y="6077844"/>
            <a:ext cx="2090057" cy="326572"/>
          </a:xfrm>
          <a:prstGeom prst="rect">
            <a:avLst/>
          </a:prstGeom>
        </p:spPr>
        <p:style>
          <a:lnRef idx="1">
            <a:schemeClr val="accent1"/>
          </a:lnRef>
          <a:fillRef idx="3">
            <a:schemeClr val="accent1"/>
          </a:fillRef>
          <a:effectRef idx="2">
            <a:schemeClr val="accent1"/>
          </a:effectRef>
          <a:fontRef idx="minor">
            <a:schemeClr val="lt1"/>
          </a:fontRef>
        </p:style>
        <p:txBody>
          <a:bodyPr>
            <a:noAutofit/>
          </a:bodyPr>
          <a:lstStyle>
            <a:lvl1pPr marL="0" marR="0" indent="0" algn="l" defTabSz="914400" rtl="0" eaLnBrk="1" fontAlgn="base" latinLnBrk="0" hangingPunct="1">
              <a:lnSpc>
                <a:spcPct val="100000"/>
              </a:lnSpc>
              <a:spcBef>
                <a:spcPct val="0"/>
              </a:spcBef>
              <a:spcAft>
                <a:spcPct val="0"/>
              </a:spcAft>
              <a:buClrTx/>
              <a:buSzTx/>
              <a:buFontTx/>
              <a:buNone/>
              <a:tabLst/>
              <a:defRPr sz="2400" b="0" i="0">
                <a:solidFill>
                  <a:srgbClr val="1B232A"/>
                </a:solidFill>
                <a:latin typeface="Arial"/>
                <a:ea typeface="+mj-ea"/>
                <a:cs typeface="Arial"/>
              </a:defRPr>
            </a:lvl1pPr>
            <a:lvl2pPr algn="l" rtl="0" eaLnBrk="1" fontAlgn="base" hangingPunct="1">
              <a:spcBef>
                <a:spcPct val="0"/>
              </a:spcBef>
              <a:spcAft>
                <a:spcPct val="0"/>
              </a:spcAft>
              <a:defRPr sz="2700" b="1">
                <a:solidFill>
                  <a:schemeClr val="tx1"/>
                </a:solidFill>
                <a:latin typeface="Arial" charset="0"/>
                <a:ea typeface="Arial" charset="0"/>
                <a:cs typeface="Arial" charset="0"/>
              </a:defRPr>
            </a:lvl2pPr>
            <a:lvl3pPr algn="l" rtl="0" eaLnBrk="1" fontAlgn="base" hangingPunct="1">
              <a:spcBef>
                <a:spcPct val="0"/>
              </a:spcBef>
              <a:spcAft>
                <a:spcPct val="0"/>
              </a:spcAft>
              <a:defRPr sz="2700" b="1">
                <a:solidFill>
                  <a:schemeClr val="tx1"/>
                </a:solidFill>
                <a:latin typeface="Arial" charset="0"/>
                <a:ea typeface="Arial" charset="0"/>
                <a:cs typeface="Arial" charset="0"/>
              </a:defRPr>
            </a:lvl3pPr>
            <a:lvl4pPr algn="l" rtl="0" eaLnBrk="1" fontAlgn="base" hangingPunct="1">
              <a:spcBef>
                <a:spcPct val="0"/>
              </a:spcBef>
              <a:spcAft>
                <a:spcPct val="0"/>
              </a:spcAft>
              <a:defRPr sz="2700" b="1">
                <a:solidFill>
                  <a:schemeClr val="tx1"/>
                </a:solidFill>
                <a:latin typeface="Arial" charset="0"/>
                <a:ea typeface="Arial" charset="0"/>
                <a:cs typeface="Arial" charset="0"/>
              </a:defRPr>
            </a:lvl4pPr>
            <a:lvl5pPr algn="l" rtl="0" eaLnBrk="1" fontAlgn="base" hangingPunct="1">
              <a:spcBef>
                <a:spcPct val="0"/>
              </a:spcBef>
              <a:spcAft>
                <a:spcPct val="0"/>
              </a:spcAft>
              <a:defRPr sz="2700" b="1">
                <a:solidFill>
                  <a:schemeClr val="tx1"/>
                </a:solidFill>
                <a:latin typeface="Arial" charset="0"/>
                <a:ea typeface="Arial" charset="0"/>
                <a:cs typeface="Arial" charset="0"/>
              </a:defRPr>
            </a:lvl5pPr>
            <a:lvl6pPr marL="457200" algn="l" rtl="0" eaLnBrk="1" fontAlgn="base" hangingPunct="1">
              <a:spcBef>
                <a:spcPct val="0"/>
              </a:spcBef>
              <a:spcAft>
                <a:spcPct val="0"/>
              </a:spcAft>
              <a:defRPr sz="2700" b="1">
                <a:solidFill>
                  <a:schemeClr val="tx1"/>
                </a:solidFill>
                <a:latin typeface="Arial" charset="0"/>
                <a:ea typeface="Arial" charset="0"/>
                <a:cs typeface="Arial" charset="0"/>
              </a:defRPr>
            </a:lvl6pPr>
            <a:lvl7pPr marL="914400" algn="l" rtl="0" eaLnBrk="1" fontAlgn="base" hangingPunct="1">
              <a:spcBef>
                <a:spcPct val="0"/>
              </a:spcBef>
              <a:spcAft>
                <a:spcPct val="0"/>
              </a:spcAft>
              <a:defRPr sz="2700" b="1">
                <a:solidFill>
                  <a:schemeClr val="tx1"/>
                </a:solidFill>
                <a:latin typeface="Arial" charset="0"/>
                <a:ea typeface="Arial" charset="0"/>
                <a:cs typeface="Arial" charset="0"/>
              </a:defRPr>
            </a:lvl7pPr>
            <a:lvl8pPr marL="1371600" algn="l" rtl="0" eaLnBrk="1" fontAlgn="base" hangingPunct="1">
              <a:spcBef>
                <a:spcPct val="0"/>
              </a:spcBef>
              <a:spcAft>
                <a:spcPct val="0"/>
              </a:spcAft>
              <a:defRPr sz="2700" b="1">
                <a:solidFill>
                  <a:schemeClr val="tx1"/>
                </a:solidFill>
                <a:latin typeface="Arial" charset="0"/>
                <a:ea typeface="Arial" charset="0"/>
                <a:cs typeface="Arial" charset="0"/>
              </a:defRPr>
            </a:lvl8pPr>
            <a:lvl9pPr marL="1828800" algn="l" rtl="0" eaLnBrk="1" fontAlgn="base" hangingPunct="1">
              <a:spcBef>
                <a:spcPct val="0"/>
              </a:spcBef>
              <a:spcAft>
                <a:spcPct val="0"/>
              </a:spcAft>
              <a:defRPr sz="2700" b="1">
                <a:solidFill>
                  <a:schemeClr val="tx1"/>
                </a:solidFill>
                <a:latin typeface="Arial" charset="0"/>
                <a:ea typeface="Arial" charset="0"/>
                <a:cs typeface="Arial" charset="0"/>
              </a:defRPr>
            </a:lvl9pPr>
          </a:lstStyle>
          <a:p>
            <a:pPr algn="ctr"/>
            <a:r>
              <a:rPr lang="en-US" sz="1400" b="1" dirty="0" smtClean="0">
                <a:solidFill>
                  <a:schemeClr val="bg1"/>
                </a:solidFill>
              </a:rPr>
              <a:t>Authentication</a:t>
            </a:r>
            <a:endParaRPr lang="en-US" sz="1400" b="1" dirty="0">
              <a:solidFill>
                <a:schemeClr val="bg1"/>
              </a:solidFill>
            </a:endParaRPr>
          </a:p>
        </p:txBody>
      </p:sp>
      <p:sp>
        <p:nvSpPr>
          <p:cNvPr id="16" name="Title 2"/>
          <p:cNvSpPr txBox="1">
            <a:spLocks/>
          </p:cNvSpPr>
          <p:nvPr/>
        </p:nvSpPr>
        <p:spPr>
          <a:xfrm>
            <a:off x="6904193" y="5261923"/>
            <a:ext cx="2101921" cy="728929"/>
          </a:xfrm>
          <a:prstGeom prst="rect">
            <a:avLst/>
          </a:prstGeom>
        </p:spPr>
        <p:txBody>
          <a:bodyPr lIns="0" tIns="0" rIns="38100" bIns="0" anchor="b" anchorCtr="0">
            <a:noAutofit/>
          </a:bodyPr>
          <a:lstStyle>
            <a:lvl1pPr marL="0" marR="0" indent="0" algn="l" defTabSz="914400" rtl="0" eaLnBrk="1" fontAlgn="base" latinLnBrk="0" hangingPunct="1">
              <a:lnSpc>
                <a:spcPct val="100000"/>
              </a:lnSpc>
              <a:spcBef>
                <a:spcPct val="0"/>
              </a:spcBef>
              <a:spcAft>
                <a:spcPct val="0"/>
              </a:spcAft>
              <a:buClrTx/>
              <a:buSzTx/>
              <a:buFontTx/>
              <a:buNone/>
              <a:tabLst/>
              <a:defRPr sz="2400" b="0" i="0">
                <a:solidFill>
                  <a:srgbClr val="1B232A"/>
                </a:solidFill>
                <a:latin typeface="Arial"/>
                <a:ea typeface="+mj-ea"/>
                <a:cs typeface="Arial"/>
              </a:defRPr>
            </a:lvl1pPr>
            <a:lvl2pPr algn="l" rtl="0" eaLnBrk="1" fontAlgn="base" hangingPunct="1">
              <a:spcBef>
                <a:spcPct val="0"/>
              </a:spcBef>
              <a:spcAft>
                <a:spcPct val="0"/>
              </a:spcAft>
              <a:defRPr sz="2700" b="1">
                <a:solidFill>
                  <a:schemeClr val="tx1"/>
                </a:solidFill>
                <a:latin typeface="Arial" charset="0"/>
                <a:ea typeface="Arial" charset="0"/>
                <a:cs typeface="Arial" charset="0"/>
              </a:defRPr>
            </a:lvl2pPr>
            <a:lvl3pPr algn="l" rtl="0" eaLnBrk="1" fontAlgn="base" hangingPunct="1">
              <a:spcBef>
                <a:spcPct val="0"/>
              </a:spcBef>
              <a:spcAft>
                <a:spcPct val="0"/>
              </a:spcAft>
              <a:defRPr sz="2700" b="1">
                <a:solidFill>
                  <a:schemeClr val="tx1"/>
                </a:solidFill>
                <a:latin typeface="Arial" charset="0"/>
                <a:ea typeface="Arial" charset="0"/>
                <a:cs typeface="Arial" charset="0"/>
              </a:defRPr>
            </a:lvl3pPr>
            <a:lvl4pPr algn="l" rtl="0" eaLnBrk="1" fontAlgn="base" hangingPunct="1">
              <a:spcBef>
                <a:spcPct val="0"/>
              </a:spcBef>
              <a:spcAft>
                <a:spcPct val="0"/>
              </a:spcAft>
              <a:defRPr sz="2700" b="1">
                <a:solidFill>
                  <a:schemeClr val="tx1"/>
                </a:solidFill>
                <a:latin typeface="Arial" charset="0"/>
                <a:ea typeface="Arial" charset="0"/>
                <a:cs typeface="Arial" charset="0"/>
              </a:defRPr>
            </a:lvl4pPr>
            <a:lvl5pPr algn="l" rtl="0" eaLnBrk="1" fontAlgn="base" hangingPunct="1">
              <a:spcBef>
                <a:spcPct val="0"/>
              </a:spcBef>
              <a:spcAft>
                <a:spcPct val="0"/>
              </a:spcAft>
              <a:defRPr sz="2700" b="1">
                <a:solidFill>
                  <a:schemeClr val="tx1"/>
                </a:solidFill>
                <a:latin typeface="Arial" charset="0"/>
                <a:ea typeface="Arial" charset="0"/>
                <a:cs typeface="Arial" charset="0"/>
              </a:defRPr>
            </a:lvl5pPr>
            <a:lvl6pPr marL="457200" algn="l" rtl="0" eaLnBrk="1" fontAlgn="base" hangingPunct="1">
              <a:spcBef>
                <a:spcPct val="0"/>
              </a:spcBef>
              <a:spcAft>
                <a:spcPct val="0"/>
              </a:spcAft>
              <a:defRPr sz="2700" b="1">
                <a:solidFill>
                  <a:schemeClr val="tx1"/>
                </a:solidFill>
                <a:latin typeface="Arial" charset="0"/>
                <a:ea typeface="Arial" charset="0"/>
                <a:cs typeface="Arial" charset="0"/>
              </a:defRPr>
            </a:lvl6pPr>
            <a:lvl7pPr marL="914400" algn="l" rtl="0" eaLnBrk="1" fontAlgn="base" hangingPunct="1">
              <a:spcBef>
                <a:spcPct val="0"/>
              </a:spcBef>
              <a:spcAft>
                <a:spcPct val="0"/>
              </a:spcAft>
              <a:defRPr sz="2700" b="1">
                <a:solidFill>
                  <a:schemeClr val="tx1"/>
                </a:solidFill>
                <a:latin typeface="Arial" charset="0"/>
                <a:ea typeface="Arial" charset="0"/>
                <a:cs typeface="Arial" charset="0"/>
              </a:defRPr>
            </a:lvl7pPr>
            <a:lvl8pPr marL="1371600" algn="l" rtl="0" eaLnBrk="1" fontAlgn="base" hangingPunct="1">
              <a:spcBef>
                <a:spcPct val="0"/>
              </a:spcBef>
              <a:spcAft>
                <a:spcPct val="0"/>
              </a:spcAft>
              <a:defRPr sz="2700" b="1">
                <a:solidFill>
                  <a:schemeClr val="tx1"/>
                </a:solidFill>
                <a:latin typeface="Arial" charset="0"/>
                <a:ea typeface="Arial" charset="0"/>
                <a:cs typeface="Arial" charset="0"/>
              </a:defRPr>
            </a:lvl8pPr>
            <a:lvl9pPr marL="1828800" algn="l" rtl="0" eaLnBrk="1" fontAlgn="base" hangingPunct="1">
              <a:spcBef>
                <a:spcPct val="0"/>
              </a:spcBef>
              <a:spcAft>
                <a:spcPct val="0"/>
              </a:spcAft>
              <a:defRPr sz="2700" b="1">
                <a:solidFill>
                  <a:schemeClr val="tx1"/>
                </a:solidFill>
                <a:latin typeface="Arial" charset="0"/>
                <a:ea typeface="Arial" charset="0"/>
                <a:cs typeface="Arial" charset="0"/>
              </a:defRPr>
            </a:lvl9pPr>
          </a:lstStyle>
          <a:p>
            <a:pPr marL="171450" indent="-171450">
              <a:buClr>
                <a:schemeClr val="accent4"/>
              </a:buClr>
              <a:buFont typeface="Arial"/>
              <a:buChar char="•"/>
            </a:pPr>
            <a:r>
              <a:rPr lang="en-US" sz="1400" dirty="0" smtClean="0"/>
              <a:t>Authorization </a:t>
            </a:r>
          </a:p>
          <a:p>
            <a:pPr marL="171450" indent="-171450">
              <a:buClr>
                <a:schemeClr val="accent4"/>
              </a:buClr>
              <a:buFont typeface="Arial"/>
              <a:buChar char="•"/>
            </a:pPr>
            <a:r>
              <a:rPr lang="en-US" sz="1400" dirty="0" smtClean="0"/>
              <a:t>Single Sign-On</a:t>
            </a:r>
            <a:endParaRPr lang="en-US" sz="1400" dirty="0"/>
          </a:p>
          <a:p>
            <a:pPr marL="171450" indent="-171450">
              <a:buClr>
                <a:schemeClr val="accent4"/>
              </a:buClr>
              <a:buFont typeface="Arial"/>
              <a:buChar char="•"/>
            </a:pPr>
            <a:r>
              <a:rPr lang="en-US" sz="1400" dirty="0" smtClean="0"/>
              <a:t>801.1X </a:t>
            </a:r>
            <a:r>
              <a:rPr lang="en-US" sz="1400" dirty="0" err="1" smtClean="0"/>
              <a:t>Certficate</a:t>
            </a:r>
            <a:r>
              <a:rPr lang="en-US" sz="1400" dirty="0" smtClean="0"/>
              <a:t> </a:t>
            </a:r>
            <a:r>
              <a:rPr lang="en-US" sz="1400" dirty="0" err="1" smtClean="0"/>
              <a:t>Mgt</a:t>
            </a:r>
            <a:endParaRPr lang="en-US" sz="1400" dirty="0"/>
          </a:p>
        </p:txBody>
      </p:sp>
      <p:sp>
        <p:nvSpPr>
          <p:cNvPr id="18" name="Title 2"/>
          <p:cNvSpPr txBox="1">
            <a:spLocks/>
          </p:cNvSpPr>
          <p:nvPr/>
        </p:nvSpPr>
        <p:spPr>
          <a:xfrm>
            <a:off x="4753428" y="6062262"/>
            <a:ext cx="1727200" cy="342153"/>
          </a:xfrm>
          <a:prstGeom prst="rect">
            <a:avLst/>
          </a:prstGeom>
        </p:spPr>
        <p:style>
          <a:lnRef idx="1">
            <a:schemeClr val="accent1"/>
          </a:lnRef>
          <a:fillRef idx="3">
            <a:schemeClr val="accent1"/>
          </a:fillRef>
          <a:effectRef idx="2">
            <a:schemeClr val="accent1"/>
          </a:effectRef>
          <a:fontRef idx="minor">
            <a:schemeClr val="lt1"/>
          </a:fontRef>
        </p:style>
        <p:txBody>
          <a:bodyPr>
            <a:noAutofit/>
          </a:bodyPr>
          <a:lstStyle>
            <a:lvl1pPr marL="0" marR="0" indent="0" algn="l" defTabSz="914400" rtl="0" eaLnBrk="1" fontAlgn="base" latinLnBrk="0" hangingPunct="1">
              <a:lnSpc>
                <a:spcPct val="100000"/>
              </a:lnSpc>
              <a:spcBef>
                <a:spcPct val="0"/>
              </a:spcBef>
              <a:spcAft>
                <a:spcPct val="0"/>
              </a:spcAft>
              <a:buClrTx/>
              <a:buSzTx/>
              <a:buFontTx/>
              <a:buNone/>
              <a:tabLst/>
              <a:defRPr sz="2400" b="0" i="0">
                <a:solidFill>
                  <a:srgbClr val="1B232A"/>
                </a:solidFill>
                <a:latin typeface="Arial"/>
                <a:ea typeface="+mj-ea"/>
                <a:cs typeface="Arial"/>
              </a:defRPr>
            </a:lvl1pPr>
            <a:lvl2pPr algn="l" rtl="0" eaLnBrk="1" fontAlgn="base" hangingPunct="1">
              <a:spcBef>
                <a:spcPct val="0"/>
              </a:spcBef>
              <a:spcAft>
                <a:spcPct val="0"/>
              </a:spcAft>
              <a:defRPr sz="2700" b="1">
                <a:solidFill>
                  <a:schemeClr val="tx1"/>
                </a:solidFill>
                <a:latin typeface="Arial" charset="0"/>
                <a:ea typeface="Arial" charset="0"/>
                <a:cs typeface="Arial" charset="0"/>
              </a:defRPr>
            </a:lvl2pPr>
            <a:lvl3pPr algn="l" rtl="0" eaLnBrk="1" fontAlgn="base" hangingPunct="1">
              <a:spcBef>
                <a:spcPct val="0"/>
              </a:spcBef>
              <a:spcAft>
                <a:spcPct val="0"/>
              </a:spcAft>
              <a:defRPr sz="2700" b="1">
                <a:solidFill>
                  <a:schemeClr val="tx1"/>
                </a:solidFill>
                <a:latin typeface="Arial" charset="0"/>
                <a:ea typeface="Arial" charset="0"/>
                <a:cs typeface="Arial" charset="0"/>
              </a:defRPr>
            </a:lvl3pPr>
            <a:lvl4pPr algn="l" rtl="0" eaLnBrk="1" fontAlgn="base" hangingPunct="1">
              <a:spcBef>
                <a:spcPct val="0"/>
              </a:spcBef>
              <a:spcAft>
                <a:spcPct val="0"/>
              </a:spcAft>
              <a:defRPr sz="2700" b="1">
                <a:solidFill>
                  <a:schemeClr val="tx1"/>
                </a:solidFill>
                <a:latin typeface="Arial" charset="0"/>
                <a:ea typeface="Arial" charset="0"/>
                <a:cs typeface="Arial" charset="0"/>
              </a:defRPr>
            </a:lvl4pPr>
            <a:lvl5pPr algn="l" rtl="0" eaLnBrk="1" fontAlgn="base" hangingPunct="1">
              <a:spcBef>
                <a:spcPct val="0"/>
              </a:spcBef>
              <a:spcAft>
                <a:spcPct val="0"/>
              </a:spcAft>
              <a:defRPr sz="2700" b="1">
                <a:solidFill>
                  <a:schemeClr val="tx1"/>
                </a:solidFill>
                <a:latin typeface="Arial" charset="0"/>
                <a:ea typeface="Arial" charset="0"/>
                <a:cs typeface="Arial" charset="0"/>
              </a:defRPr>
            </a:lvl5pPr>
            <a:lvl6pPr marL="457200" algn="l" rtl="0" eaLnBrk="1" fontAlgn="base" hangingPunct="1">
              <a:spcBef>
                <a:spcPct val="0"/>
              </a:spcBef>
              <a:spcAft>
                <a:spcPct val="0"/>
              </a:spcAft>
              <a:defRPr sz="2700" b="1">
                <a:solidFill>
                  <a:schemeClr val="tx1"/>
                </a:solidFill>
                <a:latin typeface="Arial" charset="0"/>
                <a:ea typeface="Arial" charset="0"/>
                <a:cs typeface="Arial" charset="0"/>
              </a:defRPr>
            </a:lvl6pPr>
            <a:lvl7pPr marL="914400" algn="l" rtl="0" eaLnBrk="1" fontAlgn="base" hangingPunct="1">
              <a:spcBef>
                <a:spcPct val="0"/>
              </a:spcBef>
              <a:spcAft>
                <a:spcPct val="0"/>
              </a:spcAft>
              <a:defRPr sz="2700" b="1">
                <a:solidFill>
                  <a:schemeClr val="tx1"/>
                </a:solidFill>
                <a:latin typeface="Arial" charset="0"/>
                <a:ea typeface="Arial" charset="0"/>
                <a:cs typeface="Arial" charset="0"/>
              </a:defRPr>
            </a:lvl7pPr>
            <a:lvl8pPr marL="1371600" algn="l" rtl="0" eaLnBrk="1" fontAlgn="base" hangingPunct="1">
              <a:spcBef>
                <a:spcPct val="0"/>
              </a:spcBef>
              <a:spcAft>
                <a:spcPct val="0"/>
              </a:spcAft>
              <a:defRPr sz="2700" b="1">
                <a:solidFill>
                  <a:schemeClr val="tx1"/>
                </a:solidFill>
                <a:latin typeface="Arial" charset="0"/>
                <a:ea typeface="Arial" charset="0"/>
                <a:cs typeface="Arial" charset="0"/>
              </a:defRPr>
            </a:lvl8pPr>
            <a:lvl9pPr marL="1828800" algn="l" rtl="0" eaLnBrk="1" fontAlgn="base" hangingPunct="1">
              <a:spcBef>
                <a:spcPct val="0"/>
              </a:spcBef>
              <a:spcAft>
                <a:spcPct val="0"/>
              </a:spcAft>
              <a:defRPr sz="2700" b="1">
                <a:solidFill>
                  <a:schemeClr val="tx1"/>
                </a:solidFill>
                <a:latin typeface="Arial" charset="0"/>
                <a:ea typeface="Arial" charset="0"/>
                <a:cs typeface="Arial" charset="0"/>
              </a:defRPr>
            </a:lvl9pPr>
          </a:lstStyle>
          <a:p>
            <a:pPr algn="ctr"/>
            <a:r>
              <a:rPr lang="en-US" sz="1400" b="1" dirty="0" smtClean="0">
                <a:solidFill>
                  <a:schemeClr val="bg1"/>
                </a:solidFill>
              </a:rPr>
              <a:t>Switched Access</a:t>
            </a:r>
            <a:endParaRPr lang="en-US" sz="1400" b="1" dirty="0">
              <a:solidFill>
                <a:schemeClr val="bg1"/>
              </a:solidFill>
            </a:endParaRPr>
          </a:p>
        </p:txBody>
      </p:sp>
      <p:sp>
        <p:nvSpPr>
          <p:cNvPr id="19" name="Title 2"/>
          <p:cNvSpPr txBox="1">
            <a:spLocks/>
          </p:cNvSpPr>
          <p:nvPr/>
        </p:nvSpPr>
        <p:spPr>
          <a:xfrm>
            <a:off x="4748393" y="5113869"/>
            <a:ext cx="1739493" cy="805542"/>
          </a:xfrm>
          <a:prstGeom prst="rect">
            <a:avLst/>
          </a:prstGeom>
        </p:spPr>
        <p:txBody>
          <a:bodyPr lIns="0" tIns="0" rIns="38100" bIns="0" anchor="b" anchorCtr="0">
            <a:noAutofit/>
          </a:bodyPr>
          <a:lstStyle>
            <a:lvl1pPr marL="0" marR="0" indent="0" algn="l" defTabSz="914400" rtl="0" eaLnBrk="1" fontAlgn="base" latinLnBrk="0" hangingPunct="1">
              <a:lnSpc>
                <a:spcPct val="100000"/>
              </a:lnSpc>
              <a:spcBef>
                <a:spcPct val="0"/>
              </a:spcBef>
              <a:spcAft>
                <a:spcPct val="0"/>
              </a:spcAft>
              <a:buClrTx/>
              <a:buSzTx/>
              <a:buFontTx/>
              <a:buNone/>
              <a:tabLst/>
              <a:defRPr sz="2400" b="0" i="0">
                <a:solidFill>
                  <a:srgbClr val="1B232A"/>
                </a:solidFill>
                <a:latin typeface="Arial"/>
                <a:ea typeface="+mj-ea"/>
                <a:cs typeface="Arial"/>
              </a:defRPr>
            </a:lvl1pPr>
            <a:lvl2pPr algn="l" rtl="0" eaLnBrk="1" fontAlgn="base" hangingPunct="1">
              <a:spcBef>
                <a:spcPct val="0"/>
              </a:spcBef>
              <a:spcAft>
                <a:spcPct val="0"/>
              </a:spcAft>
              <a:defRPr sz="2700" b="1">
                <a:solidFill>
                  <a:schemeClr val="tx1"/>
                </a:solidFill>
                <a:latin typeface="Arial" charset="0"/>
                <a:ea typeface="Arial" charset="0"/>
                <a:cs typeface="Arial" charset="0"/>
              </a:defRPr>
            </a:lvl2pPr>
            <a:lvl3pPr algn="l" rtl="0" eaLnBrk="1" fontAlgn="base" hangingPunct="1">
              <a:spcBef>
                <a:spcPct val="0"/>
              </a:spcBef>
              <a:spcAft>
                <a:spcPct val="0"/>
              </a:spcAft>
              <a:defRPr sz="2700" b="1">
                <a:solidFill>
                  <a:schemeClr val="tx1"/>
                </a:solidFill>
                <a:latin typeface="Arial" charset="0"/>
                <a:ea typeface="Arial" charset="0"/>
                <a:cs typeface="Arial" charset="0"/>
              </a:defRPr>
            </a:lvl3pPr>
            <a:lvl4pPr algn="l" rtl="0" eaLnBrk="1" fontAlgn="base" hangingPunct="1">
              <a:spcBef>
                <a:spcPct val="0"/>
              </a:spcBef>
              <a:spcAft>
                <a:spcPct val="0"/>
              </a:spcAft>
              <a:defRPr sz="2700" b="1">
                <a:solidFill>
                  <a:schemeClr val="tx1"/>
                </a:solidFill>
                <a:latin typeface="Arial" charset="0"/>
                <a:ea typeface="Arial" charset="0"/>
                <a:cs typeface="Arial" charset="0"/>
              </a:defRPr>
            </a:lvl4pPr>
            <a:lvl5pPr algn="l" rtl="0" eaLnBrk="1" fontAlgn="base" hangingPunct="1">
              <a:spcBef>
                <a:spcPct val="0"/>
              </a:spcBef>
              <a:spcAft>
                <a:spcPct val="0"/>
              </a:spcAft>
              <a:defRPr sz="2700" b="1">
                <a:solidFill>
                  <a:schemeClr val="tx1"/>
                </a:solidFill>
                <a:latin typeface="Arial" charset="0"/>
                <a:ea typeface="Arial" charset="0"/>
                <a:cs typeface="Arial" charset="0"/>
              </a:defRPr>
            </a:lvl5pPr>
            <a:lvl6pPr marL="457200" algn="l" rtl="0" eaLnBrk="1" fontAlgn="base" hangingPunct="1">
              <a:spcBef>
                <a:spcPct val="0"/>
              </a:spcBef>
              <a:spcAft>
                <a:spcPct val="0"/>
              </a:spcAft>
              <a:defRPr sz="2700" b="1">
                <a:solidFill>
                  <a:schemeClr val="tx1"/>
                </a:solidFill>
                <a:latin typeface="Arial" charset="0"/>
                <a:ea typeface="Arial" charset="0"/>
                <a:cs typeface="Arial" charset="0"/>
              </a:defRPr>
            </a:lvl6pPr>
            <a:lvl7pPr marL="914400" algn="l" rtl="0" eaLnBrk="1" fontAlgn="base" hangingPunct="1">
              <a:spcBef>
                <a:spcPct val="0"/>
              </a:spcBef>
              <a:spcAft>
                <a:spcPct val="0"/>
              </a:spcAft>
              <a:defRPr sz="2700" b="1">
                <a:solidFill>
                  <a:schemeClr val="tx1"/>
                </a:solidFill>
                <a:latin typeface="Arial" charset="0"/>
                <a:ea typeface="Arial" charset="0"/>
                <a:cs typeface="Arial" charset="0"/>
              </a:defRPr>
            </a:lvl7pPr>
            <a:lvl8pPr marL="1371600" algn="l" rtl="0" eaLnBrk="1" fontAlgn="base" hangingPunct="1">
              <a:spcBef>
                <a:spcPct val="0"/>
              </a:spcBef>
              <a:spcAft>
                <a:spcPct val="0"/>
              </a:spcAft>
              <a:defRPr sz="2700" b="1">
                <a:solidFill>
                  <a:schemeClr val="tx1"/>
                </a:solidFill>
                <a:latin typeface="Arial" charset="0"/>
                <a:ea typeface="Arial" charset="0"/>
                <a:cs typeface="Arial" charset="0"/>
              </a:defRPr>
            </a:lvl8pPr>
            <a:lvl9pPr marL="1828800" algn="l" rtl="0" eaLnBrk="1" fontAlgn="base" hangingPunct="1">
              <a:spcBef>
                <a:spcPct val="0"/>
              </a:spcBef>
              <a:spcAft>
                <a:spcPct val="0"/>
              </a:spcAft>
              <a:defRPr sz="2700" b="1">
                <a:solidFill>
                  <a:schemeClr val="tx1"/>
                </a:solidFill>
                <a:latin typeface="Arial" charset="0"/>
                <a:ea typeface="Arial" charset="0"/>
                <a:cs typeface="Arial" charset="0"/>
              </a:defRPr>
            </a:lvl9pPr>
          </a:lstStyle>
          <a:p>
            <a:pPr marL="171450" indent="-171450">
              <a:buClr>
                <a:schemeClr val="accent4"/>
              </a:buClr>
              <a:buFont typeface="Arial"/>
              <a:buChar char="•"/>
            </a:pPr>
            <a:r>
              <a:rPr lang="en-US" sz="1400" dirty="0" err="1" smtClean="0"/>
              <a:t>PoE</a:t>
            </a:r>
            <a:r>
              <a:rPr lang="en-US" sz="1400" dirty="0"/>
              <a:t> </a:t>
            </a:r>
            <a:r>
              <a:rPr lang="en-US" sz="1400" dirty="0" smtClean="0"/>
              <a:t>Device</a:t>
            </a:r>
            <a:br>
              <a:rPr lang="en-US" sz="1400" dirty="0" smtClean="0"/>
            </a:br>
            <a:r>
              <a:rPr lang="en-US" sz="1400" dirty="0" smtClean="0"/>
              <a:t>Integration </a:t>
            </a:r>
            <a:endParaRPr lang="en-US" sz="1400" dirty="0"/>
          </a:p>
        </p:txBody>
      </p:sp>
      <p:sp>
        <p:nvSpPr>
          <p:cNvPr id="4" name="Rectangle 3"/>
          <p:cNvSpPr/>
          <p:nvPr/>
        </p:nvSpPr>
        <p:spPr>
          <a:xfrm>
            <a:off x="490783" y="1120797"/>
            <a:ext cx="6445833" cy="461665"/>
          </a:xfrm>
          <a:prstGeom prst="rect">
            <a:avLst/>
          </a:prstGeom>
        </p:spPr>
        <p:txBody>
          <a:bodyPr wrap="square">
            <a:spAutoFit/>
          </a:bodyPr>
          <a:lstStyle/>
          <a:p>
            <a:r>
              <a:rPr lang="en-US" b="1" dirty="0" err="1">
                <a:solidFill>
                  <a:schemeClr val="bg1"/>
                </a:solidFill>
              </a:rPr>
              <a:t>Stovepiped</a:t>
            </a:r>
            <a:r>
              <a:rPr lang="en-US" b="1" dirty="0">
                <a:solidFill>
                  <a:schemeClr val="bg1"/>
                </a:solidFill>
              </a:rPr>
              <a:t> Systems - No Integration</a:t>
            </a:r>
          </a:p>
        </p:txBody>
      </p:sp>
    </p:spTree>
    <p:extLst>
      <p:ext uri="{BB962C8B-B14F-4D97-AF65-F5344CB8AC3E}">
        <p14:creationId xmlns:p14="http://schemas.microsoft.com/office/powerpoint/2010/main" val="1753168947"/>
      </p:ext>
    </p:extLst>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smtClean="0"/>
              <a:t/>
            </a:r>
            <a:br>
              <a:rPr lang="en-US" smtClean="0"/>
            </a:br>
            <a:r>
              <a:rPr lang="en-US" smtClean="0"/>
              <a:t>Building The Secure WLAN</a:t>
            </a:r>
            <a:endParaRPr lang="en-US" dirty="0"/>
          </a:p>
        </p:txBody>
      </p:sp>
    </p:spTree>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stretch>
            <a:fillRect/>
          </a:stretch>
        </p:blipFill>
        <p:spPr>
          <a:xfrm>
            <a:off x="54021" y="5309419"/>
            <a:ext cx="807417" cy="524821"/>
          </a:xfrm>
          <a:prstGeom prst="rect">
            <a:avLst/>
          </a:prstGeom>
        </p:spPr>
      </p:pic>
      <p:pic>
        <p:nvPicPr>
          <p:cNvPr id="2" name="Picture 1"/>
          <p:cNvPicPr>
            <a:picLocks noChangeAspect="1"/>
          </p:cNvPicPr>
          <p:nvPr/>
        </p:nvPicPr>
        <p:blipFill>
          <a:blip r:embed="rId4"/>
          <a:stretch>
            <a:fillRect/>
          </a:stretch>
        </p:blipFill>
        <p:spPr>
          <a:xfrm>
            <a:off x="199884" y="3789467"/>
            <a:ext cx="695937" cy="853671"/>
          </a:xfrm>
          <a:prstGeom prst="rect">
            <a:avLst/>
          </a:prstGeom>
        </p:spPr>
      </p:pic>
      <p:pic>
        <p:nvPicPr>
          <p:cNvPr id="32770" name="Picture 2" descr="http://www.technobuffalo.com/wp-content/uploads/2011/03/firefox-logo-browser.jpg"/>
          <p:cNvPicPr>
            <a:picLocks noChangeAspect="1" noChangeArrowheads="1"/>
          </p:cNvPicPr>
          <p:nvPr/>
        </p:nvPicPr>
        <p:blipFill>
          <a:blip r:embed="rId5"/>
          <a:srcRect/>
          <a:stretch>
            <a:fillRect/>
          </a:stretch>
        </p:blipFill>
        <p:spPr bwMode="auto">
          <a:xfrm>
            <a:off x="168350" y="2639568"/>
            <a:ext cx="896848" cy="847285"/>
          </a:xfrm>
          <a:prstGeom prst="rect">
            <a:avLst/>
          </a:prstGeom>
          <a:noFill/>
        </p:spPr>
      </p:pic>
      <p:pic>
        <p:nvPicPr>
          <p:cNvPr id="50179" name="Picture 11"/>
          <p:cNvPicPr>
            <a:picLocks noChangeAspect="1"/>
          </p:cNvPicPr>
          <p:nvPr/>
        </p:nvPicPr>
        <p:blipFill>
          <a:blip r:embed="rId6"/>
          <a:srcRect/>
          <a:stretch>
            <a:fillRect/>
          </a:stretch>
        </p:blipFill>
        <p:spPr bwMode="auto">
          <a:xfrm>
            <a:off x="218910" y="1236856"/>
            <a:ext cx="812800" cy="787400"/>
          </a:xfrm>
          <a:prstGeom prst="rect">
            <a:avLst/>
          </a:prstGeom>
          <a:noFill/>
          <a:ln w="9525">
            <a:noFill/>
            <a:miter lim="800000"/>
            <a:headEnd/>
            <a:tailEnd/>
          </a:ln>
        </p:spPr>
      </p:pic>
      <p:sp>
        <p:nvSpPr>
          <p:cNvPr id="50181" name="Rectangle 12"/>
          <p:cNvSpPr>
            <a:spLocks noChangeArrowheads="1"/>
          </p:cNvSpPr>
          <p:nvPr/>
        </p:nvSpPr>
        <p:spPr bwMode="auto">
          <a:xfrm>
            <a:off x="1649248" y="1403726"/>
            <a:ext cx="4183062" cy="1077218"/>
          </a:xfrm>
          <a:prstGeom prst="rect">
            <a:avLst/>
          </a:prstGeom>
          <a:noFill/>
          <a:ln w="9525">
            <a:noFill/>
            <a:miter lim="800000"/>
            <a:headEnd/>
            <a:tailEnd/>
          </a:ln>
        </p:spPr>
        <p:txBody>
          <a:bodyPr>
            <a:prstTxWarp prst="textNoShape">
              <a:avLst/>
            </a:prstTxWarp>
            <a:spAutoFit/>
          </a:bodyPr>
          <a:lstStyle/>
          <a:p>
            <a:r>
              <a:rPr lang="en-US" sz="1600" dirty="0">
                <a:solidFill>
                  <a:srgbClr val="5F5F5F"/>
                </a:solidFill>
              </a:rPr>
              <a:t>Emily,</a:t>
            </a:r>
            <a:r>
              <a:rPr lang="en-US" sz="1600" dirty="0" smtClean="0">
                <a:solidFill>
                  <a:srgbClr val="5F5F5F"/>
                </a:solidFill>
              </a:rPr>
              <a:t> a customer, needs guest access to Skype on her </a:t>
            </a:r>
            <a:r>
              <a:rPr lang="en-US" sz="1600" dirty="0" err="1" smtClean="0">
                <a:solidFill>
                  <a:srgbClr val="5F5F5F"/>
                </a:solidFill>
              </a:rPr>
              <a:t>iPad</a:t>
            </a:r>
            <a:r>
              <a:rPr lang="en-US" sz="1600" dirty="0" smtClean="0">
                <a:solidFill>
                  <a:srgbClr val="5F5F5F"/>
                </a:solidFill>
              </a:rPr>
              <a:t> while visiting your headquarters</a:t>
            </a:r>
          </a:p>
          <a:p>
            <a:endParaRPr lang="en-US" sz="1600" dirty="0">
              <a:solidFill>
                <a:srgbClr val="5F5F5F"/>
              </a:solidFill>
            </a:endParaRPr>
          </a:p>
        </p:txBody>
      </p:sp>
      <p:sp>
        <p:nvSpPr>
          <p:cNvPr id="50182" name="Rectangle 13"/>
          <p:cNvSpPr>
            <a:spLocks noChangeArrowheads="1"/>
          </p:cNvSpPr>
          <p:nvPr/>
        </p:nvSpPr>
        <p:spPr bwMode="auto">
          <a:xfrm>
            <a:off x="1685760" y="2868806"/>
            <a:ext cx="4146550" cy="584775"/>
          </a:xfrm>
          <a:prstGeom prst="rect">
            <a:avLst/>
          </a:prstGeom>
          <a:noFill/>
          <a:ln w="9525">
            <a:noFill/>
            <a:miter lim="800000"/>
            <a:headEnd/>
            <a:tailEnd/>
          </a:ln>
        </p:spPr>
        <p:txBody>
          <a:bodyPr>
            <a:prstTxWarp prst="textNoShape">
              <a:avLst/>
            </a:prstTxWarp>
            <a:spAutoFit/>
          </a:bodyPr>
          <a:lstStyle/>
          <a:p>
            <a:r>
              <a:rPr lang="en-US" sz="1600" dirty="0" smtClean="0">
                <a:solidFill>
                  <a:srgbClr val="5F5F5F"/>
                </a:solidFill>
              </a:rPr>
              <a:t>Bill’s device is infected with malware and he brings it on the corporate network</a:t>
            </a:r>
            <a:endParaRPr lang="en-US" sz="1600" dirty="0">
              <a:solidFill>
                <a:srgbClr val="5F5F5F"/>
              </a:solidFill>
            </a:endParaRPr>
          </a:p>
        </p:txBody>
      </p:sp>
      <p:sp>
        <p:nvSpPr>
          <p:cNvPr id="50184" name="Rectangle 15"/>
          <p:cNvSpPr>
            <a:spLocks noChangeArrowheads="1"/>
          </p:cNvSpPr>
          <p:nvPr/>
        </p:nvSpPr>
        <p:spPr bwMode="auto">
          <a:xfrm>
            <a:off x="1685760" y="4078481"/>
            <a:ext cx="4324350" cy="338554"/>
          </a:xfrm>
          <a:prstGeom prst="rect">
            <a:avLst/>
          </a:prstGeom>
          <a:noFill/>
          <a:ln w="9525">
            <a:noFill/>
            <a:miter lim="800000"/>
            <a:headEnd/>
            <a:tailEnd/>
          </a:ln>
        </p:spPr>
        <p:txBody>
          <a:bodyPr>
            <a:prstTxWarp prst="textNoShape">
              <a:avLst/>
            </a:prstTxWarp>
            <a:spAutoFit/>
          </a:bodyPr>
          <a:lstStyle/>
          <a:p>
            <a:r>
              <a:rPr lang="en-US" sz="1600" dirty="0">
                <a:solidFill>
                  <a:srgbClr val="5F5F5F"/>
                </a:solidFill>
              </a:rPr>
              <a:t>Jill </a:t>
            </a:r>
            <a:r>
              <a:rPr lang="en-US" sz="1600" dirty="0" smtClean="0">
                <a:solidFill>
                  <a:srgbClr val="5F5F5F"/>
                </a:solidFill>
              </a:rPr>
              <a:t>brought her personal iPhone to work.</a:t>
            </a:r>
            <a:endParaRPr lang="en-US" sz="1600" dirty="0">
              <a:solidFill>
                <a:srgbClr val="5F5F5F"/>
              </a:solidFill>
            </a:endParaRPr>
          </a:p>
        </p:txBody>
      </p:sp>
      <p:sp>
        <p:nvSpPr>
          <p:cNvPr id="306192" name="Text Box 16"/>
          <p:cNvSpPr txBox="1">
            <a:spLocks noChangeArrowheads="1"/>
          </p:cNvSpPr>
          <p:nvPr/>
        </p:nvSpPr>
        <p:spPr bwMode="auto">
          <a:xfrm>
            <a:off x="6018985" y="1405244"/>
            <a:ext cx="3103680" cy="707886"/>
          </a:xfrm>
          <a:prstGeom prst="rect">
            <a:avLst/>
          </a:prstGeom>
          <a:noFill/>
          <a:ln w="9525">
            <a:noFill/>
            <a:miter lim="800000"/>
            <a:headEnd/>
            <a:tailEnd/>
          </a:ln>
        </p:spPr>
        <p:txBody>
          <a:bodyPr wrap="square">
            <a:prstTxWarp prst="textNoShape">
              <a:avLst/>
            </a:prstTxWarp>
            <a:spAutoFit/>
          </a:bodyPr>
          <a:lstStyle/>
          <a:p>
            <a:pPr algn="ctr"/>
            <a:r>
              <a:rPr lang="en-US" sz="2000" b="1" dirty="0" err="1" smtClean="0">
                <a:solidFill>
                  <a:srgbClr val="DC291E"/>
                </a:solidFill>
              </a:rPr>
              <a:t>WiFi</a:t>
            </a:r>
            <a:r>
              <a:rPr lang="en-US" sz="2000" b="1" dirty="0" smtClean="0">
                <a:solidFill>
                  <a:srgbClr val="DC291E"/>
                </a:solidFill>
              </a:rPr>
              <a:t> Guest Access</a:t>
            </a:r>
          </a:p>
          <a:p>
            <a:pPr algn="ctr"/>
            <a:r>
              <a:rPr lang="en-US" sz="2000" b="1" dirty="0" smtClean="0">
                <a:solidFill>
                  <a:srgbClr val="DC291E"/>
                </a:solidFill>
              </a:rPr>
              <a:t>Bandwidth Management</a:t>
            </a:r>
            <a:endParaRPr lang="en-US" sz="2000" b="1" dirty="0">
              <a:solidFill>
                <a:srgbClr val="DC291E"/>
              </a:solidFill>
            </a:endParaRPr>
          </a:p>
        </p:txBody>
      </p:sp>
      <p:sp>
        <p:nvSpPr>
          <p:cNvPr id="306198" name="Text Box 22"/>
          <p:cNvSpPr txBox="1">
            <a:spLocks noChangeArrowheads="1"/>
          </p:cNvSpPr>
          <p:nvPr/>
        </p:nvSpPr>
        <p:spPr bwMode="auto">
          <a:xfrm>
            <a:off x="6065000" y="3989833"/>
            <a:ext cx="3079000" cy="400110"/>
          </a:xfrm>
          <a:prstGeom prst="rect">
            <a:avLst/>
          </a:prstGeom>
          <a:noFill/>
          <a:ln w="9525">
            <a:noFill/>
            <a:miter lim="800000"/>
            <a:headEnd/>
            <a:tailEnd/>
          </a:ln>
        </p:spPr>
        <p:txBody>
          <a:bodyPr wrap="square">
            <a:prstTxWarp prst="textNoShape">
              <a:avLst/>
            </a:prstTxWarp>
            <a:spAutoFit/>
          </a:bodyPr>
          <a:lstStyle/>
          <a:p>
            <a:pPr marL="287338" indent="-287338" algn="ctr">
              <a:buFont typeface="Arial" charset="0"/>
              <a:buNone/>
            </a:pPr>
            <a:r>
              <a:rPr lang="en-US" sz="2000" b="1" dirty="0" smtClean="0">
                <a:solidFill>
                  <a:srgbClr val="DC291E"/>
                </a:solidFill>
              </a:rPr>
              <a:t>Device ID</a:t>
            </a:r>
            <a:endParaRPr lang="en-US" sz="2000" b="1" dirty="0">
              <a:solidFill>
                <a:srgbClr val="DC291E"/>
              </a:solidFill>
            </a:endParaRPr>
          </a:p>
        </p:txBody>
      </p:sp>
      <p:pic>
        <p:nvPicPr>
          <p:cNvPr id="50190" name="Picture 24" descr="User-Green-Female_Rt-s.png"/>
          <p:cNvPicPr>
            <a:picLocks noChangeAspect="1"/>
          </p:cNvPicPr>
          <p:nvPr/>
        </p:nvPicPr>
        <p:blipFill>
          <a:blip r:embed="rId7"/>
          <a:srcRect/>
          <a:stretch>
            <a:fillRect/>
          </a:stretch>
        </p:blipFill>
        <p:spPr bwMode="auto">
          <a:xfrm>
            <a:off x="410998" y="1284481"/>
            <a:ext cx="1104900" cy="1214438"/>
          </a:xfrm>
          <a:prstGeom prst="rect">
            <a:avLst/>
          </a:prstGeom>
          <a:noFill/>
          <a:ln w="9525">
            <a:noFill/>
            <a:miter lim="800000"/>
            <a:headEnd/>
            <a:tailEnd/>
          </a:ln>
        </p:spPr>
      </p:pic>
      <p:pic>
        <p:nvPicPr>
          <p:cNvPr id="50191" name="Picture 31"/>
          <p:cNvPicPr>
            <a:picLocks noChangeAspect="1" noChangeArrowheads="1"/>
          </p:cNvPicPr>
          <p:nvPr/>
        </p:nvPicPr>
        <p:blipFill>
          <a:blip r:embed="rId8"/>
          <a:srcRect/>
          <a:stretch>
            <a:fillRect/>
          </a:stretch>
        </p:blipFill>
        <p:spPr bwMode="auto">
          <a:xfrm>
            <a:off x="369723" y="2514794"/>
            <a:ext cx="1139825" cy="1273175"/>
          </a:xfrm>
          <a:prstGeom prst="rect">
            <a:avLst/>
          </a:prstGeom>
          <a:noFill/>
          <a:ln w="9525">
            <a:noFill/>
            <a:miter lim="800000"/>
            <a:headEnd/>
            <a:tailEnd/>
          </a:ln>
        </p:spPr>
      </p:pic>
      <p:sp>
        <p:nvSpPr>
          <p:cNvPr id="306208" name="Text Box 32"/>
          <p:cNvSpPr txBox="1">
            <a:spLocks noChangeArrowheads="1"/>
          </p:cNvSpPr>
          <p:nvPr/>
        </p:nvSpPr>
        <p:spPr bwMode="auto">
          <a:xfrm>
            <a:off x="6223683" y="2463412"/>
            <a:ext cx="2693987" cy="1015663"/>
          </a:xfrm>
          <a:prstGeom prst="rect">
            <a:avLst/>
          </a:prstGeom>
          <a:noFill/>
          <a:ln w="9525">
            <a:noFill/>
            <a:miter lim="800000"/>
            <a:headEnd/>
            <a:tailEnd/>
          </a:ln>
        </p:spPr>
        <p:txBody>
          <a:bodyPr>
            <a:prstTxWarp prst="textNoShape">
              <a:avLst/>
            </a:prstTxWarp>
            <a:spAutoFit/>
          </a:bodyPr>
          <a:lstStyle/>
          <a:p>
            <a:pPr marL="173038" indent="-173038" algn="ctr"/>
            <a:r>
              <a:rPr lang="en-US" sz="2000" b="1" dirty="0" smtClean="0">
                <a:solidFill>
                  <a:srgbClr val="DC291E"/>
                </a:solidFill>
              </a:rPr>
              <a:t/>
            </a:r>
            <a:br>
              <a:rPr lang="en-US" sz="2000" b="1" dirty="0" smtClean="0">
                <a:solidFill>
                  <a:srgbClr val="DC291E"/>
                </a:solidFill>
              </a:rPr>
            </a:br>
            <a:r>
              <a:rPr lang="en-US" sz="2000" b="1" dirty="0" smtClean="0">
                <a:solidFill>
                  <a:srgbClr val="DC291E"/>
                </a:solidFill>
              </a:rPr>
              <a:t>IPS</a:t>
            </a:r>
            <a:br>
              <a:rPr lang="en-US" sz="2000" b="1" dirty="0" smtClean="0">
                <a:solidFill>
                  <a:srgbClr val="DC291E"/>
                </a:solidFill>
              </a:rPr>
            </a:br>
            <a:r>
              <a:rPr lang="en-US" sz="2000" b="1" dirty="0" smtClean="0">
                <a:solidFill>
                  <a:srgbClr val="DC291E"/>
                </a:solidFill>
              </a:rPr>
              <a:t>Antimalware</a:t>
            </a:r>
            <a:endParaRPr lang="en-US" sz="2000" b="1" dirty="0">
              <a:solidFill>
                <a:srgbClr val="DC291E"/>
              </a:solidFill>
            </a:endParaRPr>
          </a:p>
        </p:txBody>
      </p:sp>
      <p:pic>
        <p:nvPicPr>
          <p:cNvPr id="50193" name="Picture 33"/>
          <p:cNvPicPr>
            <a:picLocks noChangeAspect="1" noChangeArrowheads="1"/>
          </p:cNvPicPr>
          <p:nvPr/>
        </p:nvPicPr>
        <p:blipFill>
          <a:blip r:embed="rId9"/>
          <a:srcRect/>
          <a:stretch>
            <a:fillRect/>
          </a:stretch>
        </p:blipFill>
        <p:spPr bwMode="auto">
          <a:xfrm>
            <a:off x="371310" y="3754631"/>
            <a:ext cx="1068388" cy="1225550"/>
          </a:xfrm>
          <a:prstGeom prst="rect">
            <a:avLst/>
          </a:prstGeom>
          <a:noFill/>
          <a:ln w="9525">
            <a:noFill/>
            <a:miter lim="800000"/>
            <a:headEnd/>
            <a:tailEnd/>
          </a:ln>
        </p:spPr>
      </p:pic>
      <p:sp>
        <p:nvSpPr>
          <p:cNvPr id="50195" name="Line 35"/>
          <p:cNvSpPr>
            <a:spLocks noChangeShapeType="1"/>
          </p:cNvSpPr>
          <p:nvPr/>
        </p:nvSpPr>
        <p:spPr bwMode="auto">
          <a:xfrm>
            <a:off x="1685760" y="2498919"/>
            <a:ext cx="7070725" cy="0"/>
          </a:xfrm>
          <a:prstGeom prst="line">
            <a:avLst/>
          </a:prstGeom>
          <a:noFill/>
          <a:ln w="9525">
            <a:solidFill>
              <a:schemeClr val="bg2"/>
            </a:solidFill>
            <a:round/>
            <a:headEnd/>
            <a:tailEnd/>
          </a:ln>
        </p:spPr>
        <p:txBody>
          <a:bodyPr>
            <a:prstTxWarp prst="textNoShape">
              <a:avLst/>
            </a:prstTxWarp>
          </a:bodyPr>
          <a:lstStyle/>
          <a:p>
            <a:endParaRPr lang="en-US"/>
          </a:p>
        </p:txBody>
      </p:sp>
      <p:sp>
        <p:nvSpPr>
          <p:cNvPr id="50196" name="Line 36"/>
          <p:cNvSpPr>
            <a:spLocks noChangeShapeType="1"/>
          </p:cNvSpPr>
          <p:nvPr/>
        </p:nvSpPr>
        <p:spPr bwMode="auto">
          <a:xfrm>
            <a:off x="1685760" y="3754631"/>
            <a:ext cx="7070725" cy="0"/>
          </a:xfrm>
          <a:prstGeom prst="line">
            <a:avLst/>
          </a:prstGeom>
          <a:noFill/>
          <a:ln w="9525">
            <a:solidFill>
              <a:schemeClr val="bg2"/>
            </a:solidFill>
            <a:round/>
            <a:headEnd/>
            <a:tailEnd/>
          </a:ln>
        </p:spPr>
        <p:txBody>
          <a:bodyPr>
            <a:prstTxWarp prst="textNoShape">
              <a:avLst/>
            </a:prstTxWarp>
          </a:bodyPr>
          <a:lstStyle/>
          <a:p>
            <a:endParaRPr lang="en-US"/>
          </a:p>
        </p:txBody>
      </p:sp>
      <p:sp>
        <p:nvSpPr>
          <p:cNvPr id="19" name="Rectangle 15"/>
          <p:cNvSpPr>
            <a:spLocks noChangeArrowheads="1"/>
          </p:cNvSpPr>
          <p:nvPr/>
        </p:nvSpPr>
        <p:spPr bwMode="auto">
          <a:xfrm>
            <a:off x="1704489" y="5230302"/>
            <a:ext cx="4324350" cy="338554"/>
          </a:xfrm>
          <a:prstGeom prst="rect">
            <a:avLst/>
          </a:prstGeom>
          <a:noFill/>
          <a:ln w="9525">
            <a:noFill/>
            <a:miter lim="800000"/>
            <a:headEnd/>
            <a:tailEnd/>
          </a:ln>
        </p:spPr>
        <p:txBody>
          <a:bodyPr>
            <a:prstTxWarp prst="textNoShape">
              <a:avLst/>
            </a:prstTxWarp>
            <a:spAutoFit/>
          </a:bodyPr>
          <a:lstStyle/>
          <a:p>
            <a:r>
              <a:rPr lang="en-US" sz="1600" dirty="0" smtClean="0">
                <a:solidFill>
                  <a:srgbClr val="5F5F5F"/>
                </a:solidFill>
              </a:rPr>
              <a:t>Jan has to ensure PCI compliance. </a:t>
            </a:r>
            <a:endParaRPr lang="en-US" sz="1600" dirty="0">
              <a:solidFill>
                <a:srgbClr val="5F5F5F"/>
              </a:solidFill>
            </a:endParaRPr>
          </a:p>
        </p:txBody>
      </p:sp>
      <p:sp>
        <p:nvSpPr>
          <p:cNvPr id="20" name="Text Box 22"/>
          <p:cNvSpPr txBox="1">
            <a:spLocks noChangeArrowheads="1"/>
          </p:cNvSpPr>
          <p:nvPr/>
        </p:nvSpPr>
        <p:spPr bwMode="auto">
          <a:xfrm>
            <a:off x="5896347" y="5110422"/>
            <a:ext cx="3079000" cy="707886"/>
          </a:xfrm>
          <a:prstGeom prst="rect">
            <a:avLst/>
          </a:prstGeom>
          <a:noFill/>
          <a:ln w="9525">
            <a:noFill/>
            <a:miter lim="800000"/>
            <a:headEnd/>
            <a:tailEnd/>
          </a:ln>
        </p:spPr>
        <p:txBody>
          <a:bodyPr wrap="square">
            <a:prstTxWarp prst="textNoShape">
              <a:avLst/>
            </a:prstTxWarp>
            <a:spAutoFit/>
          </a:bodyPr>
          <a:lstStyle/>
          <a:p>
            <a:pPr marL="287338" indent="-287338" algn="ctr">
              <a:buFont typeface="Arial" charset="0"/>
              <a:buNone/>
            </a:pPr>
            <a:r>
              <a:rPr lang="en-US" sz="2000" b="1" dirty="0" smtClean="0">
                <a:solidFill>
                  <a:srgbClr val="DC291E"/>
                </a:solidFill>
              </a:rPr>
              <a:t>Single-Pane-Of-Glass </a:t>
            </a:r>
            <a:br>
              <a:rPr lang="en-US" sz="2000" b="1" dirty="0" smtClean="0">
                <a:solidFill>
                  <a:srgbClr val="DC291E"/>
                </a:solidFill>
              </a:rPr>
            </a:br>
            <a:r>
              <a:rPr lang="en-US" sz="2000" b="1" dirty="0" smtClean="0">
                <a:solidFill>
                  <a:srgbClr val="DC291E"/>
                </a:solidFill>
              </a:rPr>
              <a:t>Management</a:t>
            </a:r>
            <a:endParaRPr lang="en-US" sz="2000" b="1" dirty="0">
              <a:solidFill>
                <a:srgbClr val="DC291E"/>
              </a:solidFill>
            </a:endParaRPr>
          </a:p>
        </p:txBody>
      </p:sp>
      <p:sp>
        <p:nvSpPr>
          <p:cNvPr id="22" name="Line 36"/>
          <p:cNvSpPr>
            <a:spLocks noChangeShapeType="1"/>
          </p:cNvSpPr>
          <p:nvPr/>
        </p:nvSpPr>
        <p:spPr bwMode="auto">
          <a:xfrm>
            <a:off x="1485876" y="4979326"/>
            <a:ext cx="7070725" cy="0"/>
          </a:xfrm>
          <a:prstGeom prst="line">
            <a:avLst/>
          </a:prstGeom>
          <a:noFill/>
          <a:ln w="9525">
            <a:solidFill>
              <a:schemeClr val="bg2"/>
            </a:solidFill>
            <a:round/>
            <a:headEnd/>
            <a:tailEnd/>
          </a:ln>
        </p:spPr>
        <p:txBody>
          <a:bodyPr>
            <a:prstTxWarp prst="textNoShape">
              <a:avLst/>
            </a:prstTxWarp>
          </a:bodyPr>
          <a:lstStyle/>
          <a:p>
            <a:endParaRPr lang="en-US"/>
          </a:p>
        </p:txBody>
      </p:sp>
      <p:pic>
        <p:nvPicPr>
          <p:cNvPr id="23" name="Picture 24" descr="User-Green-Female_Rt-s.png"/>
          <p:cNvPicPr>
            <a:picLocks noChangeAspect="1"/>
          </p:cNvPicPr>
          <p:nvPr/>
        </p:nvPicPr>
        <p:blipFill>
          <a:blip r:embed="rId7"/>
          <a:srcRect/>
          <a:stretch>
            <a:fillRect/>
          </a:stretch>
        </p:blipFill>
        <p:spPr bwMode="auto">
          <a:xfrm>
            <a:off x="417656" y="5018136"/>
            <a:ext cx="1104900" cy="1214438"/>
          </a:xfrm>
          <a:prstGeom prst="rect">
            <a:avLst/>
          </a:prstGeom>
          <a:noFill/>
          <a:ln w="9525">
            <a:noFill/>
            <a:miter lim="800000"/>
            <a:headEnd/>
            <a:tailEnd/>
          </a:ln>
        </p:spPr>
      </p:pic>
      <p:sp>
        <p:nvSpPr>
          <p:cNvPr id="4" name="Title 3"/>
          <p:cNvSpPr>
            <a:spLocks noGrp="1"/>
          </p:cNvSpPr>
          <p:nvPr>
            <p:ph type="title"/>
          </p:nvPr>
        </p:nvSpPr>
        <p:spPr/>
        <p:txBody>
          <a:bodyPr anchor="ctr">
            <a:normAutofit/>
          </a:bodyPr>
          <a:lstStyle/>
          <a:p>
            <a:r>
              <a:rPr lang="en-US" dirty="0" smtClean="0"/>
              <a:t>Business </a:t>
            </a:r>
            <a:r>
              <a:rPr lang="en-US" dirty="0"/>
              <a:t>Enablement Through The Secure WLAN</a:t>
            </a:r>
          </a:p>
        </p:txBody>
      </p:sp>
    </p:spTree>
    <p:extLst>
      <p:ext uri="{BB962C8B-B14F-4D97-AF65-F5344CB8AC3E}">
        <p14:creationId xmlns:p14="http://schemas.microsoft.com/office/powerpoint/2010/main" val="2827333441"/>
      </p:ext>
    </p:extLst>
  </p:cSld>
  <p:clrMapOvr>
    <a:masterClrMapping/>
  </p:clrMapOvr>
  <p:transition xmlns:p14="http://schemas.microsoft.com/office/powerpoint/2010/main">
    <p:wipe dir="r"/>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06192"/>
                                        </p:tgtEl>
                                        <p:attrNameLst>
                                          <p:attrName>style.visibility</p:attrName>
                                        </p:attrNameLst>
                                      </p:cBhvr>
                                      <p:to>
                                        <p:strVal val="visible"/>
                                      </p:to>
                                    </p:set>
                                    <p:animEffect transition="in" filter="fade">
                                      <p:cBhvr>
                                        <p:cTn id="7" dur="500"/>
                                        <p:tgtEl>
                                          <p:spTgt spid="30619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06208"/>
                                        </p:tgtEl>
                                        <p:attrNameLst>
                                          <p:attrName>style.visibility</p:attrName>
                                        </p:attrNameLst>
                                      </p:cBhvr>
                                      <p:to>
                                        <p:strVal val="visible"/>
                                      </p:to>
                                    </p:set>
                                    <p:animEffect transition="in" filter="fade">
                                      <p:cBhvr>
                                        <p:cTn id="12" dur="500"/>
                                        <p:tgtEl>
                                          <p:spTgt spid="306208"/>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06198"/>
                                        </p:tgtEl>
                                        <p:attrNameLst>
                                          <p:attrName>style.visibility</p:attrName>
                                        </p:attrNameLst>
                                      </p:cBhvr>
                                      <p:to>
                                        <p:strVal val="visible"/>
                                      </p:to>
                                    </p:set>
                                    <p:animEffect transition="in" filter="fade">
                                      <p:cBhvr>
                                        <p:cTn id="17" dur="500"/>
                                        <p:tgtEl>
                                          <p:spTgt spid="306198"/>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20"/>
                                        </p:tgtEl>
                                        <p:attrNameLst>
                                          <p:attrName>style.visibility</p:attrName>
                                        </p:attrNameLst>
                                      </p:cBhvr>
                                      <p:to>
                                        <p:strVal val="visible"/>
                                      </p:to>
                                    </p:set>
                                    <p:animEffect transition="in" filter="fade">
                                      <p:cBhvr>
                                        <p:cTn id="22"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6192" grpId="0"/>
      <p:bldP spid="306198" grpId="0"/>
      <p:bldP spid="306208" grpId="0"/>
      <p:bldP spid="20"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226729" y="1266510"/>
            <a:ext cx="927176" cy="927176"/>
          </a:xfrm>
          <a:prstGeom prst="rect">
            <a:avLst/>
          </a:prstGeom>
        </p:spPr>
      </p:pic>
      <p:pic>
        <p:nvPicPr>
          <p:cNvPr id="30728" name="Picture 8" descr="http://s.ytimg.com/yt/img/logos/youtube_logo_standard_againstwhite-vflKoO81_.png"/>
          <p:cNvPicPr>
            <a:picLocks noChangeAspect="1" noChangeArrowheads="1"/>
          </p:cNvPicPr>
          <p:nvPr/>
        </p:nvPicPr>
        <p:blipFill>
          <a:blip r:embed="rId3"/>
          <a:srcRect/>
          <a:stretch>
            <a:fillRect/>
          </a:stretch>
        </p:blipFill>
        <p:spPr bwMode="auto">
          <a:xfrm>
            <a:off x="138024" y="3186736"/>
            <a:ext cx="1033124" cy="376597"/>
          </a:xfrm>
          <a:prstGeom prst="rect">
            <a:avLst/>
          </a:prstGeom>
          <a:noFill/>
        </p:spPr>
      </p:pic>
      <p:sp>
        <p:nvSpPr>
          <p:cNvPr id="7" name="Rectangle 12"/>
          <p:cNvSpPr>
            <a:spLocks noChangeArrowheads="1"/>
          </p:cNvSpPr>
          <p:nvPr/>
        </p:nvSpPr>
        <p:spPr bwMode="auto">
          <a:xfrm>
            <a:off x="1722438" y="1596572"/>
            <a:ext cx="4183062" cy="1323439"/>
          </a:xfrm>
          <a:prstGeom prst="rect">
            <a:avLst/>
          </a:prstGeom>
          <a:noFill/>
          <a:ln w="9525">
            <a:noFill/>
            <a:miter lim="800000"/>
            <a:headEnd/>
            <a:tailEnd/>
          </a:ln>
        </p:spPr>
        <p:txBody>
          <a:bodyPr>
            <a:prstTxWarp prst="textNoShape">
              <a:avLst/>
            </a:prstTxWarp>
            <a:spAutoFit/>
          </a:bodyPr>
          <a:lstStyle/>
          <a:p>
            <a:r>
              <a:rPr lang="en-US" sz="1600" dirty="0" smtClean="0">
                <a:solidFill>
                  <a:srgbClr val="5F5F5F"/>
                </a:solidFill>
              </a:rPr>
              <a:t>Sue is in corporate marketing and should have access to post non-sensitive information to </a:t>
            </a:r>
            <a:r>
              <a:rPr lang="en-US" sz="1600" dirty="0" err="1" smtClean="0">
                <a:solidFill>
                  <a:srgbClr val="5F5F5F"/>
                </a:solidFill>
              </a:rPr>
              <a:t>Facebook</a:t>
            </a:r>
            <a:r>
              <a:rPr lang="en-US" sz="1600" dirty="0" smtClean="0">
                <a:solidFill>
                  <a:srgbClr val="5F5F5F"/>
                </a:solidFill>
              </a:rPr>
              <a:t>, but she should not be playing Farmville</a:t>
            </a:r>
          </a:p>
          <a:p>
            <a:endParaRPr lang="en-US" sz="1600" dirty="0">
              <a:solidFill>
                <a:srgbClr val="5F5F5F"/>
              </a:solidFill>
            </a:endParaRPr>
          </a:p>
        </p:txBody>
      </p:sp>
      <p:sp>
        <p:nvSpPr>
          <p:cNvPr id="8" name="Rectangle 13"/>
          <p:cNvSpPr>
            <a:spLocks noChangeArrowheads="1"/>
          </p:cNvSpPr>
          <p:nvPr/>
        </p:nvSpPr>
        <p:spPr bwMode="auto">
          <a:xfrm>
            <a:off x="1758950" y="3107662"/>
            <a:ext cx="4146550" cy="830997"/>
          </a:xfrm>
          <a:prstGeom prst="rect">
            <a:avLst/>
          </a:prstGeom>
          <a:noFill/>
          <a:ln w="9525">
            <a:noFill/>
            <a:miter lim="800000"/>
            <a:headEnd/>
            <a:tailEnd/>
          </a:ln>
        </p:spPr>
        <p:txBody>
          <a:bodyPr>
            <a:prstTxWarp prst="textNoShape">
              <a:avLst/>
            </a:prstTxWarp>
            <a:spAutoFit/>
          </a:bodyPr>
          <a:lstStyle/>
          <a:p>
            <a:r>
              <a:rPr lang="en-US" sz="1600" dirty="0" smtClean="0">
                <a:solidFill>
                  <a:srgbClr val="5F5F5F"/>
                </a:solidFill>
              </a:rPr>
              <a:t>Joe started streaming movies while at work through his tablet – this is against corporate policy</a:t>
            </a:r>
            <a:endParaRPr lang="en-US" sz="1600" dirty="0">
              <a:solidFill>
                <a:srgbClr val="5F5F5F"/>
              </a:solidFill>
            </a:endParaRPr>
          </a:p>
        </p:txBody>
      </p:sp>
      <p:sp>
        <p:nvSpPr>
          <p:cNvPr id="12" name="Text Box 16"/>
          <p:cNvSpPr txBox="1">
            <a:spLocks noChangeArrowheads="1"/>
          </p:cNvSpPr>
          <p:nvPr/>
        </p:nvSpPr>
        <p:spPr bwMode="auto">
          <a:xfrm>
            <a:off x="6075556" y="1634898"/>
            <a:ext cx="2871818" cy="1015663"/>
          </a:xfrm>
          <a:prstGeom prst="rect">
            <a:avLst/>
          </a:prstGeom>
          <a:noFill/>
          <a:ln w="9525">
            <a:noFill/>
            <a:miter lim="800000"/>
            <a:headEnd/>
            <a:tailEnd/>
          </a:ln>
        </p:spPr>
        <p:txBody>
          <a:bodyPr wrap="square">
            <a:prstTxWarp prst="textNoShape">
              <a:avLst/>
            </a:prstTxWarp>
            <a:spAutoFit/>
          </a:bodyPr>
          <a:lstStyle/>
          <a:p>
            <a:pPr algn="ctr"/>
            <a:r>
              <a:rPr lang="en-US" sz="2000" b="1" dirty="0" smtClean="0">
                <a:solidFill>
                  <a:srgbClr val="DC291E"/>
                </a:solidFill>
              </a:rPr>
              <a:t>Application Control</a:t>
            </a:r>
          </a:p>
          <a:p>
            <a:pPr algn="ctr"/>
            <a:r>
              <a:rPr lang="en-US" sz="2000" b="1" dirty="0" smtClean="0">
                <a:solidFill>
                  <a:srgbClr val="DC291E"/>
                </a:solidFill>
              </a:rPr>
              <a:t>Data Leakage Prevention</a:t>
            </a:r>
            <a:endParaRPr lang="en-US" sz="2000" b="1" dirty="0">
              <a:solidFill>
                <a:srgbClr val="DC291E"/>
              </a:solidFill>
            </a:endParaRPr>
          </a:p>
        </p:txBody>
      </p:sp>
      <p:pic>
        <p:nvPicPr>
          <p:cNvPr id="16" name="Picture 24" descr="User-Green-Female_Rt-s.png"/>
          <p:cNvPicPr>
            <a:picLocks noChangeAspect="1"/>
          </p:cNvPicPr>
          <p:nvPr/>
        </p:nvPicPr>
        <p:blipFill>
          <a:blip r:embed="rId4"/>
          <a:srcRect/>
          <a:stretch>
            <a:fillRect/>
          </a:stretch>
        </p:blipFill>
        <p:spPr bwMode="auto">
          <a:xfrm>
            <a:off x="517828" y="1523337"/>
            <a:ext cx="1104900" cy="1214438"/>
          </a:xfrm>
          <a:prstGeom prst="rect">
            <a:avLst/>
          </a:prstGeom>
          <a:noFill/>
          <a:ln w="9525">
            <a:noFill/>
            <a:miter lim="800000"/>
            <a:headEnd/>
            <a:tailEnd/>
          </a:ln>
        </p:spPr>
      </p:pic>
      <p:pic>
        <p:nvPicPr>
          <p:cNvPr id="17" name="Picture 31"/>
          <p:cNvPicPr>
            <a:picLocks noChangeAspect="1" noChangeArrowheads="1"/>
          </p:cNvPicPr>
          <p:nvPr/>
        </p:nvPicPr>
        <p:blipFill>
          <a:blip r:embed="rId5"/>
          <a:srcRect/>
          <a:stretch>
            <a:fillRect/>
          </a:stretch>
        </p:blipFill>
        <p:spPr bwMode="auto">
          <a:xfrm>
            <a:off x="442913" y="2753650"/>
            <a:ext cx="1139825" cy="1273175"/>
          </a:xfrm>
          <a:prstGeom prst="rect">
            <a:avLst/>
          </a:prstGeom>
          <a:noFill/>
          <a:ln w="9525">
            <a:noFill/>
            <a:miter lim="800000"/>
            <a:headEnd/>
            <a:tailEnd/>
          </a:ln>
        </p:spPr>
      </p:pic>
      <p:sp>
        <p:nvSpPr>
          <p:cNvPr id="21" name="Line 35"/>
          <p:cNvSpPr>
            <a:spLocks noChangeShapeType="1"/>
          </p:cNvSpPr>
          <p:nvPr/>
        </p:nvSpPr>
        <p:spPr bwMode="auto">
          <a:xfrm>
            <a:off x="1758950" y="2737775"/>
            <a:ext cx="7070725" cy="0"/>
          </a:xfrm>
          <a:prstGeom prst="line">
            <a:avLst/>
          </a:prstGeom>
          <a:noFill/>
          <a:ln w="9525">
            <a:solidFill>
              <a:schemeClr val="bg2"/>
            </a:solidFill>
            <a:round/>
            <a:headEnd/>
            <a:tailEnd/>
          </a:ln>
        </p:spPr>
        <p:txBody>
          <a:bodyPr>
            <a:prstTxWarp prst="textNoShape">
              <a:avLst/>
            </a:prstTxWarp>
          </a:bodyPr>
          <a:lstStyle/>
          <a:p>
            <a:endParaRPr lang="en-US"/>
          </a:p>
        </p:txBody>
      </p:sp>
      <p:sp>
        <p:nvSpPr>
          <p:cNvPr id="22" name="Line 36"/>
          <p:cNvSpPr>
            <a:spLocks noChangeShapeType="1"/>
          </p:cNvSpPr>
          <p:nvPr/>
        </p:nvSpPr>
        <p:spPr bwMode="auto">
          <a:xfrm>
            <a:off x="1758950" y="3993487"/>
            <a:ext cx="7070725" cy="0"/>
          </a:xfrm>
          <a:prstGeom prst="line">
            <a:avLst/>
          </a:prstGeom>
          <a:noFill/>
          <a:ln w="9525">
            <a:solidFill>
              <a:schemeClr val="bg2"/>
            </a:solidFill>
            <a:round/>
            <a:headEnd/>
            <a:tailEnd/>
          </a:ln>
        </p:spPr>
        <p:txBody>
          <a:bodyPr>
            <a:prstTxWarp prst="textNoShape">
              <a:avLst/>
            </a:prstTxWarp>
          </a:bodyPr>
          <a:lstStyle/>
          <a:p>
            <a:endParaRPr lang="en-US"/>
          </a:p>
        </p:txBody>
      </p:sp>
      <p:sp>
        <p:nvSpPr>
          <p:cNvPr id="24" name="Text Box 16"/>
          <p:cNvSpPr txBox="1">
            <a:spLocks noChangeArrowheads="1"/>
          </p:cNvSpPr>
          <p:nvPr/>
        </p:nvSpPr>
        <p:spPr bwMode="auto">
          <a:xfrm>
            <a:off x="6003669" y="3139926"/>
            <a:ext cx="2871818" cy="400110"/>
          </a:xfrm>
          <a:prstGeom prst="rect">
            <a:avLst/>
          </a:prstGeom>
          <a:noFill/>
          <a:ln w="9525">
            <a:noFill/>
            <a:miter lim="800000"/>
            <a:headEnd/>
            <a:tailEnd/>
          </a:ln>
        </p:spPr>
        <p:txBody>
          <a:bodyPr wrap="square">
            <a:prstTxWarp prst="textNoShape">
              <a:avLst/>
            </a:prstTxWarp>
            <a:spAutoFit/>
          </a:bodyPr>
          <a:lstStyle/>
          <a:p>
            <a:pPr algn="ctr"/>
            <a:r>
              <a:rPr lang="en-US" sz="2000" b="1" dirty="0" smtClean="0">
                <a:solidFill>
                  <a:srgbClr val="DC291E"/>
                </a:solidFill>
              </a:rPr>
              <a:t>Application Control</a:t>
            </a:r>
          </a:p>
        </p:txBody>
      </p:sp>
      <p:pic>
        <p:nvPicPr>
          <p:cNvPr id="25" name="Picture 9"/>
          <p:cNvPicPr>
            <a:picLocks noChangeAspect="1"/>
          </p:cNvPicPr>
          <p:nvPr/>
        </p:nvPicPr>
        <p:blipFill>
          <a:blip r:embed="rId6"/>
          <a:srcRect/>
          <a:stretch>
            <a:fillRect/>
          </a:stretch>
        </p:blipFill>
        <p:spPr bwMode="auto">
          <a:xfrm>
            <a:off x="241300" y="4192004"/>
            <a:ext cx="754063" cy="754063"/>
          </a:xfrm>
          <a:prstGeom prst="rect">
            <a:avLst/>
          </a:prstGeom>
          <a:noFill/>
          <a:ln w="9525">
            <a:noFill/>
            <a:miter lim="800000"/>
            <a:headEnd/>
            <a:tailEnd/>
          </a:ln>
        </p:spPr>
      </p:pic>
      <p:sp>
        <p:nvSpPr>
          <p:cNvPr id="26" name="Rectangle 14"/>
          <p:cNvSpPr>
            <a:spLocks noChangeArrowheads="1"/>
          </p:cNvSpPr>
          <p:nvPr/>
        </p:nvSpPr>
        <p:spPr bwMode="auto">
          <a:xfrm>
            <a:off x="1758950" y="4477754"/>
            <a:ext cx="4146550" cy="1077218"/>
          </a:xfrm>
          <a:prstGeom prst="rect">
            <a:avLst/>
          </a:prstGeom>
          <a:noFill/>
          <a:ln w="9525">
            <a:noFill/>
            <a:miter lim="800000"/>
            <a:headEnd/>
            <a:tailEnd/>
          </a:ln>
        </p:spPr>
        <p:txBody>
          <a:bodyPr>
            <a:prstTxWarp prst="textNoShape">
              <a:avLst/>
            </a:prstTxWarp>
            <a:spAutoFit/>
          </a:bodyPr>
          <a:lstStyle/>
          <a:p>
            <a:r>
              <a:rPr lang="en-US" sz="1600" dirty="0">
                <a:solidFill>
                  <a:srgbClr val="5F5F5F"/>
                </a:solidFill>
              </a:rPr>
              <a:t>Ed </a:t>
            </a:r>
            <a:r>
              <a:rPr lang="en-US" sz="1600" dirty="0" smtClean="0">
                <a:solidFill>
                  <a:srgbClr val="5F5F5F"/>
                </a:solidFill>
              </a:rPr>
              <a:t>unintentionally shared </a:t>
            </a:r>
            <a:r>
              <a:rPr lang="en-US" sz="1600" dirty="0">
                <a:solidFill>
                  <a:srgbClr val="5F5F5F"/>
                </a:solidFill>
              </a:rPr>
              <a:t>a </a:t>
            </a:r>
            <a:r>
              <a:rPr lang="en-US" sz="1600" dirty="0" smtClean="0">
                <a:solidFill>
                  <a:srgbClr val="5F5F5F"/>
                </a:solidFill>
              </a:rPr>
              <a:t>sensitive company </a:t>
            </a:r>
            <a:r>
              <a:rPr lang="en-US" sz="1600" dirty="0">
                <a:solidFill>
                  <a:srgbClr val="5F5F5F"/>
                </a:solidFill>
              </a:rPr>
              <a:t>presentation via his personal Gmail </a:t>
            </a:r>
            <a:r>
              <a:rPr lang="en-US" sz="1600" dirty="0" smtClean="0">
                <a:solidFill>
                  <a:srgbClr val="5F5F5F"/>
                </a:solidFill>
              </a:rPr>
              <a:t>account on his Android Phone.</a:t>
            </a:r>
            <a:endParaRPr lang="en-US" sz="1600" dirty="0">
              <a:solidFill>
                <a:srgbClr val="5F5F5F"/>
              </a:solidFill>
            </a:endParaRPr>
          </a:p>
          <a:p>
            <a:endParaRPr lang="en-US" sz="1600" dirty="0">
              <a:solidFill>
                <a:srgbClr val="5F5F5F"/>
              </a:solidFill>
            </a:endParaRPr>
          </a:p>
        </p:txBody>
      </p:sp>
      <p:pic>
        <p:nvPicPr>
          <p:cNvPr id="27" name="Picture 22" descr="User-Green-Male_Rt-s.png"/>
          <p:cNvPicPr>
            <a:picLocks noChangeAspect="1"/>
          </p:cNvPicPr>
          <p:nvPr/>
        </p:nvPicPr>
        <p:blipFill>
          <a:blip r:embed="rId7"/>
          <a:srcRect/>
          <a:stretch>
            <a:fillRect/>
          </a:stretch>
        </p:blipFill>
        <p:spPr bwMode="auto">
          <a:xfrm>
            <a:off x="379413" y="4157079"/>
            <a:ext cx="1158875" cy="1270000"/>
          </a:xfrm>
          <a:prstGeom prst="rect">
            <a:avLst/>
          </a:prstGeom>
          <a:noFill/>
          <a:ln w="9525">
            <a:noFill/>
            <a:miter lim="800000"/>
            <a:headEnd/>
            <a:tailEnd/>
          </a:ln>
        </p:spPr>
      </p:pic>
      <p:sp>
        <p:nvSpPr>
          <p:cNvPr id="28" name="Text Box 34"/>
          <p:cNvSpPr txBox="1">
            <a:spLocks noChangeArrowheads="1"/>
          </p:cNvSpPr>
          <p:nvPr/>
        </p:nvSpPr>
        <p:spPr bwMode="auto">
          <a:xfrm>
            <a:off x="6121400" y="4439654"/>
            <a:ext cx="2693988" cy="707886"/>
          </a:xfrm>
          <a:prstGeom prst="rect">
            <a:avLst/>
          </a:prstGeom>
          <a:noFill/>
          <a:ln w="9525">
            <a:noFill/>
            <a:miter lim="800000"/>
            <a:headEnd/>
            <a:tailEnd/>
          </a:ln>
        </p:spPr>
        <p:txBody>
          <a:bodyPr>
            <a:prstTxWarp prst="textNoShape">
              <a:avLst/>
            </a:prstTxWarp>
            <a:spAutoFit/>
          </a:bodyPr>
          <a:lstStyle/>
          <a:p>
            <a:pPr marL="173038" indent="-173038" algn="ctr"/>
            <a:r>
              <a:rPr lang="en-US" sz="2000" b="1" dirty="0">
                <a:solidFill>
                  <a:srgbClr val="DC291E"/>
                </a:solidFill>
              </a:rPr>
              <a:t>Data </a:t>
            </a:r>
            <a:r>
              <a:rPr lang="en-US" sz="2000" b="1" dirty="0" smtClean="0">
                <a:solidFill>
                  <a:srgbClr val="DC291E"/>
                </a:solidFill>
              </a:rPr>
              <a:t>Leakage Prevention</a:t>
            </a:r>
            <a:endParaRPr lang="en-US" sz="2000" b="1" dirty="0">
              <a:solidFill>
                <a:srgbClr val="DC291E"/>
              </a:solidFill>
            </a:endParaRPr>
          </a:p>
        </p:txBody>
      </p:sp>
      <p:sp>
        <p:nvSpPr>
          <p:cNvPr id="3" name="Title 2"/>
          <p:cNvSpPr>
            <a:spLocks noGrp="1"/>
          </p:cNvSpPr>
          <p:nvPr>
            <p:ph type="title"/>
          </p:nvPr>
        </p:nvSpPr>
        <p:spPr/>
        <p:txBody>
          <a:bodyPr anchor="ctr"/>
          <a:lstStyle/>
          <a:p>
            <a:r>
              <a:rPr lang="en-US" dirty="0"/>
              <a:t>Business Enablement Through The Secure WLAN</a:t>
            </a:r>
          </a:p>
        </p:txBody>
      </p:sp>
    </p:spTree>
    <p:extLst>
      <p:ext uri="{BB962C8B-B14F-4D97-AF65-F5344CB8AC3E}">
        <p14:creationId xmlns:p14="http://schemas.microsoft.com/office/powerpoint/2010/main" val="3980055434"/>
      </p:ext>
    </p:extLst>
  </p:cSld>
  <p:clrMapOvr>
    <a:masterClrMapping/>
  </p:clrMapOvr>
  <p:transition xmlns:p14="http://schemas.microsoft.com/office/powerpoint/2010/main">
    <p:wipe dir="r"/>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4"/>
                                        </p:tgtEl>
                                        <p:attrNameLst>
                                          <p:attrName>style.visibility</p:attrName>
                                        </p:attrNameLst>
                                      </p:cBhvr>
                                      <p:to>
                                        <p:strVal val="visible"/>
                                      </p:to>
                                    </p:set>
                                    <p:animEffect transition="in" filter="fade">
                                      <p:cBhvr>
                                        <p:cTn id="12" dur="500"/>
                                        <p:tgtEl>
                                          <p:spTgt spid="24"/>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8"/>
                                        </p:tgtEl>
                                        <p:attrNameLst>
                                          <p:attrName>style.visibility</p:attrName>
                                        </p:attrNameLst>
                                      </p:cBhvr>
                                      <p:to>
                                        <p:strVal val="visible"/>
                                      </p:to>
                                    </p:set>
                                    <p:animEffect transition="in" filter="fade">
                                      <p:cBhvr>
                                        <p:cTn id="17"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24" grpId="0"/>
      <p:bldP spid="2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655004" y="3962379"/>
            <a:ext cx="1710268" cy="400110"/>
          </a:xfrm>
          <a:prstGeom prst="rect">
            <a:avLst/>
          </a:prstGeom>
          <a:noFill/>
        </p:spPr>
        <p:txBody>
          <a:bodyPr wrap="square" rtlCol="0">
            <a:spAutoFit/>
          </a:bodyPr>
          <a:lstStyle/>
          <a:p>
            <a:pPr algn="ctr"/>
            <a:r>
              <a:rPr lang="en-US" sz="1000" b="1" dirty="0" smtClean="0">
                <a:solidFill>
                  <a:srgbClr val="404040"/>
                </a:solidFill>
                <a:latin typeface="+mn-lt"/>
                <a:cs typeface="Helvetica 55 Roman"/>
              </a:rPr>
              <a:t>Connect to the  wireless network</a:t>
            </a:r>
          </a:p>
        </p:txBody>
      </p:sp>
      <p:sp>
        <p:nvSpPr>
          <p:cNvPr id="8" name="Right Arrow 7"/>
          <p:cNvSpPr/>
          <p:nvPr/>
        </p:nvSpPr>
        <p:spPr bwMode="auto">
          <a:xfrm>
            <a:off x="1942872" y="3386645"/>
            <a:ext cx="978408" cy="484632"/>
          </a:xfrm>
          <a:prstGeom prst="rightArrow">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0" tIns="0" rIns="0" bIns="0" numCol="1" rtlCol="0" anchor="ctr" anchorCtr="0" compatLnSpc="1">
            <a:prstTxWarp prst="textNoShape">
              <a:avLst/>
            </a:prstTxWarp>
            <a:scene3d>
              <a:camera prst="orthographicFront"/>
              <a:lightRig rig="flat" dir="tl"/>
            </a:scene3d>
            <a:sp3d contourW="19050" prstMaterial="clear">
              <a:bevelT w="50800" h="50800"/>
              <a:contourClr>
                <a:schemeClr val="accent5">
                  <a:tint val="70000"/>
                  <a:satMod val="180000"/>
                  <a:alpha val="70000"/>
                </a:schemeClr>
              </a:contourClr>
            </a:sp3d>
          </a:bodyPr>
          <a:lstStyle/>
          <a:p>
            <a:pPr marL="0" marR="0" indent="0" algn="ctr" defTabSz="914400" rtl="0" eaLnBrk="0" fontAlgn="base" latinLnBrk="0" hangingPunct="0">
              <a:lnSpc>
                <a:spcPct val="100000"/>
              </a:lnSpc>
              <a:spcBef>
                <a:spcPct val="20000"/>
              </a:spcBef>
              <a:spcAft>
                <a:spcPct val="0"/>
              </a:spcAft>
              <a:buClr>
                <a:schemeClr val="accent1"/>
              </a:buClr>
              <a:buSzPct val="90000"/>
              <a:buFont typeface="Wingdings" charset="2"/>
              <a:buNone/>
              <a:tabLst/>
            </a:pPr>
            <a:endParaRPr kumimoji="0" lang="en-US" sz="2000" b="1" i="0" u="none" strike="noStrike" normalizeH="0" baseline="0">
              <a:ln/>
              <a:solidFill>
                <a:schemeClr val="accent5">
                  <a:tint val="50000"/>
                  <a:satMod val="180000"/>
                </a:schemeClr>
              </a:solidFill>
            </a:endParaRPr>
          </a:p>
        </p:txBody>
      </p:sp>
      <p:sp>
        <p:nvSpPr>
          <p:cNvPr id="10" name="TextBox 9"/>
          <p:cNvSpPr txBox="1"/>
          <p:nvPr/>
        </p:nvSpPr>
        <p:spPr>
          <a:xfrm rot="19774377">
            <a:off x="4499810" y="3115734"/>
            <a:ext cx="1710268" cy="246221"/>
          </a:xfrm>
          <a:prstGeom prst="rect">
            <a:avLst/>
          </a:prstGeom>
          <a:noFill/>
        </p:spPr>
        <p:txBody>
          <a:bodyPr wrap="square" rtlCol="0">
            <a:spAutoFit/>
          </a:bodyPr>
          <a:lstStyle/>
          <a:p>
            <a:pPr algn="ctr"/>
            <a:r>
              <a:rPr lang="en-US" sz="1000" b="1" dirty="0" smtClean="0">
                <a:solidFill>
                  <a:srgbClr val="404040"/>
                </a:solidFill>
                <a:latin typeface="+mn-lt"/>
                <a:cs typeface="Helvetica 55 Roman"/>
              </a:rPr>
              <a:t>Perform authentication</a:t>
            </a:r>
          </a:p>
        </p:txBody>
      </p:sp>
      <p:pic>
        <p:nvPicPr>
          <p:cNvPr id="11" name="Picture 10" descr="Server_Lt.png"/>
          <p:cNvPicPr>
            <a:picLocks noChangeAspect="1"/>
          </p:cNvPicPr>
          <p:nvPr/>
        </p:nvPicPr>
        <p:blipFill>
          <a:blip r:embed="rId2"/>
          <a:stretch>
            <a:fillRect/>
          </a:stretch>
        </p:blipFill>
        <p:spPr>
          <a:xfrm>
            <a:off x="6111355" y="1845732"/>
            <a:ext cx="621747" cy="806591"/>
          </a:xfrm>
          <a:prstGeom prst="rect">
            <a:avLst/>
          </a:prstGeom>
          <a:effectLst>
            <a:outerShdw blurRad="50800" dist="25400" dir="5400000">
              <a:srgbClr val="000000">
                <a:alpha val="30000"/>
              </a:srgbClr>
            </a:outerShdw>
          </a:effectLst>
        </p:spPr>
      </p:pic>
      <p:pic>
        <p:nvPicPr>
          <p:cNvPr id="12" name="Picture 11" descr="Server_Lt.png"/>
          <p:cNvPicPr>
            <a:picLocks noChangeAspect="1"/>
          </p:cNvPicPr>
          <p:nvPr/>
        </p:nvPicPr>
        <p:blipFill>
          <a:blip r:embed="rId2"/>
          <a:stretch>
            <a:fillRect/>
          </a:stretch>
        </p:blipFill>
        <p:spPr>
          <a:xfrm>
            <a:off x="6280688" y="2353731"/>
            <a:ext cx="582589" cy="755791"/>
          </a:xfrm>
          <a:prstGeom prst="rect">
            <a:avLst/>
          </a:prstGeom>
          <a:effectLst>
            <a:outerShdw blurRad="50800" dist="25400" dir="5400000">
              <a:srgbClr val="000000">
                <a:alpha val="30000"/>
              </a:srgbClr>
            </a:outerShdw>
          </a:effectLst>
        </p:spPr>
      </p:pic>
      <p:sp>
        <p:nvSpPr>
          <p:cNvPr id="13" name="TextBox 12"/>
          <p:cNvSpPr txBox="1"/>
          <p:nvPr/>
        </p:nvSpPr>
        <p:spPr>
          <a:xfrm>
            <a:off x="6793111" y="1752671"/>
            <a:ext cx="2404534" cy="600164"/>
          </a:xfrm>
          <a:prstGeom prst="rect">
            <a:avLst/>
          </a:prstGeom>
          <a:noFill/>
        </p:spPr>
        <p:txBody>
          <a:bodyPr wrap="square" rtlCol="0">
            <a:spAutoFit/>
          </a:bodyPr>
          <a:lstStyle/>
          <a:p>
            <a:pPr>
              <a:buFont typeface="Arial" pitchFamily="34" charset="0"/>
              <a:buChar char="•"/>
            </a:pPr>
            <a:r>
              <a:rPr lang="en-US" sz="1100" b="1" dirty="0" smtClean="0">
                <a:latin typeface="+mn-lt"/>
              </a:rPr>
              <a:t> FortiAuthenticator </a:t>
            </a:r>
            <a:br>
              <a:rPr lang="en-US" sz="1100" b="1" dirty="0" smtClean="0">
                <a:latin typeface="+mn-lt"/>
              </a:rPr>
            </a:br>
            <a:r>
              <a:rPr lang="en-US" sz="1100" b="1" dirty="0" smtClean="0">
                <a:latin typeface="+mn-lt"/>
              </a:rPr>
              <a:t>• Two-factor authentication</a:t>
            </a:r>
          </a:p>
          <a:p>
            <a:endParaRPr lang="en-US" sz="1100" b="1" dirty="0" smtClean="0">
              <a:latin typeface="+mn-lt"/>
            </a:endParaRPr>
          </a:p>
        </p:txBody>
      </p:sp>
      <p:pic>
        <p:nvPicPr>
          <p:cNvPr id="18" name="Picture 17" descr="LAN_Lt.png"/>
          <p:cNvPicPr>
            <a:picLocks noChangeAspect="1"/>
          </p:cNvPicPr>
          <p:nvPr/>
        </p:nvPicPr>
        <p:blipFill>
          <a:blip r:embed="rId3" cstate="print"/>
          <a:stretch>
            <a:fillRect/>
          </a:stretch>
        </p:blipFill>
        <p:spPr>
          <a:xfrm>
            <a:off x="6323396" y="3856568"/>
            <a:ext cx="1858176" cy="1473726"/>
          </a:xfrm>
          <a:prstGeom prst="rect">
            <a:avLst/>
          </a:prstGeom>
        </p:spPr>
      </p:pic>
      <p:sp>
        <p:nvSpPr>
          <p:cNvPr id="20" name="TextBox 19"/>
          <p:cNvSpPr txBox="1"/>
          <p:nvPr/>
        </p:nvSpPr>
        <p:spPr>
          <a:xfrm>
            <a:off x="3270795" y="4882560"/>
            <a:ext cx="1557867" cy="1200329"/>
          </a:xfrm>
          <a:prstGeom prst="rect">
            <a:avLst/>
          </a:prstGeom>
          <a:noFill/>
        </p:spPr>
        <p:txBody>
          <a:bodyPr wrap="square" rtlCol="0">
            <a:spAutoFit/>
          </a:bodyPr>
          <a:lstStyle/>
          <a:p>
            <a:pPr>
              <a:buFont typeface="Arial" pitchFamily="34" charset="0"/>
              <a:buChar char="•"/>
            </a:pPr>
            <a:r>
              <a:rPr lang="en-US" sz="1200" dirty="0" smtClean="0">
                <a:solidFill>
                  <a:srgbClr val="404040"/>
                </a:solidFill>
                <a:latin typeface="+mn-lt"/>
                <a:cs typeface="Helvetica 55 Roman"/>
              </a:rPr>
              <a:t> Firewall </a:t>
            </a:r>
          </a:p>
          <a:p>
            <a:pPr>
              <a:buFont typeface="Arial" pitchFamily="34" charset="0"/>
              <a:buChar char="•"/>
            </a:pPr>
            <a:r>
              <a:rPr lang="en-US" sz="1200" dirty="0" smtClean="0">
                <a:solidFill>
                  <a:srgbClr val="404040"/>
                </a:solidFill>
                <a:latin typeface="+mn-lt"/>
                <a:cs typeface="Helvetica 55 Roman"/>
              </a:rPr>
              <a:t> IPS</a:t>
            </a:r>
          </a:p>
          <a:p>
            <a:pPr>
              <a:buFont typeface="Arial" pitchFamily="34" charset="0"/>
              <a:buChar char="•"/>
            </a:pPr>
            <a:r>
              <a:rPr lang="en-US" sz="1200" dirty="0" smtClean="0">
                <a:solidFill>
                  <a:srgbClr val="404040"/>
                </a:solidFill>
                <a:latin typeface="+mn-lt"/>
                <a:cs typeface="Helvetica 55 Roman"/>
              </a:rPr>
              <a:t> Application Control</a:t>
            </a:r>
          </a:p>
          <a:p>
            <a:pPr>
              <a:buFont typeface="Arial" pitchFamily="34" charset="0"/>
              <a:buChar char="•"/>
            </a:pPr>
            <a:r>
              <a:rPr lang="en-US" sz="1200" dirty="0" smtClean="0">
                <a:solidFill>
                  <a:srgbClr val="404040"/>
                </a:solidFill>
                <a:latin typeface="+mn-lt"/>
                <a:cs typeface="Helvetica 55 Roman"/>
              </a:rPr>
              <a:t> Web filtering</a:t>
            </a:r>
          </a:p>
          <a:p>
            <a:pPr>
              <a:buFont typeface="Arial" pitchFamily="34" charset="0"/>
              <a:buChar char="•"/>
            </a:pPr>
            <a:r>
              <a:rPr lang="en-US" sz="1200" dirty="0" smtClean="0">
                <a:solidFill>
                  <a:srgbClr val="404040"/>
                </a:solidFill>
                <a:latin typeface="+mn-lt"/>
                <a:cs typeface="Helvetica 55 Roman"/>
              </a:rPr>
              <a:t> Antimalware</a:t>
            </a:r>
          </a:p>
          <a:p>
            <a:pPr>
              <a:buFont typeface="Arial" pitchFamily="34" charset="0"/>
              <a:buChar char="•"/>
            </a:pPr>
            <a:r>
              <a:rPr lang="en-US" sz="1200" dirty="0" smtClean="0">
                <a:solidFill>
                  <a:srgbClr val="404040"/>
                </a:solidFill>
                <a:latin typeface="+mn-lt"/>
                <a:cs typeface="Helvetica 55 Roman"/>
              </a:rPr>
              <a:t> Bandwidth </a:t>
            </a:r>
            <a:r>
              <a:rPr lang="en-US" sz="1200" dirty="0" err="1" smtClean="0">
                <a:solidFill>
                  <a:srgbClr val="404040"/>
                </a:solidFill>
                <a:latin typeface="+mn-lt"/>
                <a:cs typeface="Helvetica 55 Roman"/>
              </a:rPr>
              <a:t>Mgt</a:t>
            </a:r>
            <a:endParaRPr lang="en-US" sz="1200" dirty="0" smtClean="0">
              <a:solidFill>
                <a:srgbClr val="404040"/>
              </a:solidFill>
              <a:latin typeface="+mn-lt"/>
              <a:cs typeface="Helvetica 55 Roman"/>
            </a:endParaRPr>
          </a:p>
        </p:txBody>
      </p:sp>
      <p:pic>
        <p:nvPicPr>
          <p:cNvPr id="70658" name="Picture 2" descr="https://photos-4.dropbox.com/psi/tbd/xp7d9RNV9_TEAKd7dSpVGA6fG8Q3pkILTZfaghvqQx4/36425867/1345327200/d9e62bf/BYOD_Phone-Tablet-Lock.png?size=800x600"/>
          <p:cNvPicPr>
            <a:picLocks noChangeAspect="1" noChangeArrowheads="1"/>
          </p:cNvPicPr>
          <p:nvPr/>
        </p:nvPicPr>
        <p:blipFill>
          <a:blip r:embed="rId4"/>
          <a:srcRect/>
          <a:stretch>
            <a:fillRect/>
          </a:stretch>
        </p:blipFill>
        <p:spPr bwMode="auto">
          <a:xfrm>
            <a:off x="168047" y="3332790"/>
            <a:ext cx="1419225" cy="1112209"/>
          </a:xfrm>
          <a:prstGeom prst="rect">
            <a:avLst/>
          </a:prstGeom>
          <a:noFill/>
        </p:spPr>
      </p:pic>
      <p:sp>
        <p:nvSpPr>
          <p:cNvPr id="29" name="TextBox 28"/>
          <p:cNvSpPr txBox="1"/>
          <p:nvPr/>
        </p:nvSpPr>
        <p:spPr>
          <a:xfrm>
            <a:off x="2952302" y="2331713"/>
            <a:ext cx="2171352" cy="261610"/>
          </a:xfrm>
          <a:prstGeom prst="rect">
            <a:avLst/>
          </a:prstGeom>
          <a:noFill/>
        </p:spPr>
        <p:txBody>
          <a:bodyPr wrap="square" rtlCol="0">
            <a:spAutoFit/>
          </a:bodyPr>
          <a:lstStyle/>
          <a:p>
            <a:r>
              <a:rPr lang="en-US" sz="1100" b="1" dirty="0" err="1" smtClean="0">
                <a:solidFill>
                  <a:srgbClr val="404040"/>
                </a:solidFill>
                <a:latin typeface="+mn-lt"/>
                <a:cs typeface="Helvetica 55 Roman"/>
              </a:rPr>
              <a:t>FortiWiFI</a:t>
            </a:r>
            <a:r>
              <a:rPr lang="en-US" sz="1100" b="1" dirty="0" smtClean="0">
                <a:solidFill>
                  <a:srgbClr val="404040"/>
                </a:solidFill>
                <a:latin typeface="+mn-lt"/>
                <a:cs typeface="Helvetica 55 Roman"/>
              </a:rPr>
              <a:t>  &amp;  Access Points</a:t>
            </a:r>
          </a:p>
        </p:txBody>
      </p:sp>
      <p:sp>
        <p:nvSpPr>
          <p:cNvPr id="32" name="Left-Right Arrow 31"/>
          <p:cNvSpPr/>
          <p:nvPr/>
        </p:nvSpPr>
        <p:spPr bwMode="auto">
          <a:xfrm>
            <a:off x="4976624" y="3881740"/>
            <a:ext cx="1216152" cy="484632"/>
          </a:xfrm>
          <a:prstGeom prst="leftRightArrow">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20000"/>
              </a:spcBef>
              <a:spcAft>
                <a:spcPct val="0"/>
              </a:spcAft>
              <a:buClr>
                <a:schemeClr val="accent1"/>
              </a:buClr>
              <a:buSzPct val="90000"/>
              <a:buFont typeface="Wingdings" charset="2"/>
              <a:buNone/>
              <a:tabLst/>
            </a:pPr>
            <a:endParaRPr kumimoji="0" lang="en-US" sz="2000" b="0" i="0" u="none" strike="noStrike" cap="none" normalizeH="0" baseline="0">
              <a:ln>
                <a:noFill/>
              </a:ln>
              <a:solidFill>
                <a:schemeClr val="accent2"/>
              </a:solidFill>
              <a:effectLst/>
            </a:endParaRPr>
          </a:p>
        </p:txBody>
      </p:sp>
      <p:sp>
        <p:nvSpPr>
          <p:cNvPr id="33" name="Left-Right Arrow 32"/>
          <p:cNvSpPr/>
          <p:nvPr/>
        </p:nvSpPr>
        <p:spPr bwMode="auto">
          <a:xfrm rot="19934475">
            <a:off x="4645081" y="2618874"/>
            <a:ext cx="1216152" cy="484632"/>
          </a:xfrm>
          <a:prstGeom prst="leftRightArrow">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20000"/>
              </a:spcBef>
              <a:spcAft>
                <a:spcPct val="0"/>
              </a:spcAft>
              <a:buClr>
                <a:schemeClr val="accent1"/>
              </a:buClr>
              <a:buSzPct val="90000"/>
              <a:buFont typeface="Wingdings" charset="2"/>
              <a:buNone/>
              <a:tabLst/>
            </a:pPr>
            <a:endParaRPr kumimoji="0" lang="en-US" sz="2000" b="0" i="0" u="none" strike="noStrike" cap="none" normalizeH="0" baseline="0">
              <a:ln>
                <a:noFill/>
              </a:ln>
              <a:solidFill>
                <a:schemeClr val="accent2"/>
              </a:solidFill>
              <a:effectLst/>
            </a:endParaRPr>
          </a:p>
        </p:txBody>
      </p:sp>
      <p:pic>
        <p:nvPicPr>
          <p:cNvPr id="19" name="Picture 18" descr="1U_Lt-s_x200.png"/>
          <p:cNvPicPr>
            <a:picLocks noChangeAspect="1"/>
          </p:cNvPicPr>
          <p:nvPr/>
        </p:nvPicPr>
        <p:blipFill>
          <a:blip r:embed="rId5" cstate="print"/>
          <a:stretch>
            <a:fillRect/>
          </a:stretch>
        </p:blipFill>
        <p:spPr>
          <a:xfrm>
            <a:off x="2747811" y="2646653"/>
            <a:ext cx="1203245" cy="1063643"/>
          </a:xfrm>
          <a:prstGeom prst="rect">
            <a:avLst/>
          </a:prstGeom>
        </p:spPr>
      </p:pic>
      <p:pic>
        <p:nvPicPr>
          <p:cNvPr id="21" name="Picture 20"/>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207269" y="3513092"/>
            <a:ext cx="1471963" cy="913872"/>
          </a:xfrm>
          <a:prstGeom prst="rect">
            <a:avLst/>
          </a:prstGeom>
        </p:spPr>
      </p:pic>
      <p:pic>
        <p:nvPicPr>
          <p:cNvPr id="22" name="Picture 21"/>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793793" y="2974352"/>
            <a:ext cx="1093138" cy="728759"/>
          </a:xfrm>
          <a:prstGeom prst="rect">
            <a:avLst/>
          </a:prstGeom>
        </p:spPr>
      </p:pic>
      <p:sp>
        <p:nvSpPr>
          <p:cNvPr id="23" name="TextBox 22"/>
          <p:cNvSpPr txBox="1"/>
          <p:nvPr/>
        </p:nvSpPr>
        <p:spPr>
          <a:xfrm>
            <a:off x="4795289" y="4484200"/>
            <a:ext cx="1710268" cy="400110"/>
          </a:xfrm>
          <a:prstGeom prst="rect">
            <a:avLst/>
          </a:prstGeom>
          <a:noFill/>
        </p:spPr>
        <p:txBody>
          <a:bodyPr wrap="square" rtlCol="0">
            <a:spAutoFit/>
          </a:bodyPr>
          <a:lstStyle/>
          <a:p>
            <a:pPr algn="ctr"/>
            <a:r>
              <a:rPr lang="en-US" sz="1000" b="1" dirty="0" smtClean="0">
                <a:solidFill>
                  <a:srgbClr val="404040"/>
                </a:solidFill>
                <a:latin typeface="+mn-lt"/>
                <a:cs typeface="Helvetica 55 Roman"/>
              </a:rPr>
              <a:t>Securely pass data to and from the LAN</a:t>
            </a:r>
          </a:p>
        </p:txBody>
      </p:sp>
      <p:sp>
        <p:nvSpPr>
          <p:cNvPr id="24" name="TextBox 23"/>
          <p:cNvSpPr txBox="1"/>
          <p:nvPr/>
        </p:nvSpPr>
        <p:spPr>
          <a:xfrm>
            <a:off x="2952374" y="4430254"/>
            <a:ext cx="1872374" cy="400110"/>
          </a:xfrm>
          <a:prstGeom prst="rect">
            <a:avLst/>
          </a:prstGeom>
          <a:noFill/>
        </p:spPr>
        <p:txBody>
          <a:bodyPr wrap="square" rtlCol="0">
            <a:spAutoFit/>
          </a:bodyPr>
          <a:lstStyle/>
          <a:p>
            <a:pPr algn="ctr"/>
            <a:r>
              <a:rPr lang="en-US" sz="1000" b="1" dirty="0" smtClean="0">
                <a:solidFill>
                  <a:srgbClr val="404040"/>
                </a:solidFill>
                <a:latin typeface="+mn-lt"/>
                <a:cs typeface="Helvetica 55 Roman"/>
              </a:rPr>
              <a:t>Apply Appropriate Security Policy Based on ID</a:t>
            </a:r>
          </a:p>
        </p:txBody>
      </p:sp>
      <p:sp>
        <p:nvSpPr>
          <p:cNvPr id="25" name="Rectangle 24"/>
          <p:cNvSpPr/>
          <p:nvPr/>
        </p:nvSpPr>
        <p:spPr>
          <a:xfrm>
            <a:off x="2110170" y="2941950"/>
            <a:ext cx="355837" cy="461665"/>
          </a:xfrm>
          <a:prstGeom prst="rect">
            <a:avLst/>
          </a:prstGeom>
        </p:spPr>
        <p:txBody>
          <a:bodyPr wrap="none">
            <a:spAutoFit/>
          </a:bodyPr>
          <a:lstStyle/>
          <a:p>
            <a:pPr>
              <a:defRPr/>
            </a:pPr>
            <a:r>
              <a:rPr lang="en-US" dirty="0" smtClean="0">
                <a:latin typeface="+mn-lt"/>
              </a:rPr>
              <a:t>1</a:t>
            </a:r>
            <a:endParaRPr lang="en-US" dirty="0">
              <a:latin typeface="+mn-lt"/>
            </a:endParaRPr>
          </a:p>
        </p:txBody>
      </p:sp>
      <p:sp>
        <p:nvSpPr>
          <p:cNvPr id="26" name="Rectangle 25"/>
          <p:cNvSpPr/>
          <p:nvPr/>
        </p:nvSpPr>
        <p:spPr>
          <a:xfrm>
            <a:off x="5003264" y="2314557"/>
            <a:ext cx="355837" cy="461665"/>
          </a:xfrm>
          <a:prstGeom prst="rect">
            <a:avLst/>
          </a:prstGeom>
        </p:spPr>
        <p:txBody>
          <a:bodyPr wrap="none">
            <a:spAutoFit/>
          </a:bodyPr>
          <a:lstStyle/>
          <a:p>
            <a:pPr>
              <a:defRPr/>
            </a:pPr>
            <a:r>
              <a:rPr lang="en-US" dirty="0" smtClean="0">
                <a:latin typeface="+mn-lt"/>
              </a:rPr>
              <a:t>2</a:t>
            </a:r>
            <a:endParaRPr lang="en-US" dirty="0">
              <a:latin typeface="+mn-lt"/>
            </a:endParaRPr>
          </a:p>
        </p:txBody>
      </p:sp>
      <p:sp>
        <p:nvSpPr>
          <p:cNvPr id="27" name="Rectangle 26"/>
          <p:cNvSpPr/>
          <p:nvPr/>
        </p:nvSpPr>
        <p:spPr>
          <a:xfrm>
            <a:off x="5445331" y="3569808"/>
            <a:ext cx="355837" cy="461665"/>
          </a:xfrm>
          <a:prstGeom prst="rect">
            <a:avLst/>
          </a:prstGeom>
        </p:spPr>
        <p:txBody>
          <a:bodyPr wrap="none">
            <a:spAutoFit/>
          </a:bodyPr>
          <a:lstStyle/>
          <a:p>
            <a:pPr>
              <a:defRPr/>
            </a:pPr>
            <a:r>
              <a:rPr lang="en-US" dirty="0" smtClean="0">
                <a:latin typeface="+mn-lt"/>
              </a:rPr>
              <a:t>3</a:t>
            </a:r>
            <a:endParaRPr lang="en-US" dirty="0">
              <a:latin typeface="+mn-lt"/>
            </a:endParaRPr>
          </a:p>
        </p:txBody>
      </p:sp>
      <p:sp>
        <p:nvSpPr>
          <p:cNvPr id="30" name="Rounded Rectangle 29"/>
          <p:cNvSpPr/>
          <p:nvPr/>
        </p:nvSpPr>
        <p:spPr bwMode="auto">
          <a:xfrm>
            <a:off x="280116" y="1229978"/>
            <a:ext cx="3006130" cy="1324776"/>
          </a:xfrm>
          <a:prstGeom prst="roundRect">
            <a:avLst/>
          </a:prstGeom>
          <a:gradFill flip="none" rotWithShape="1">
            <a:gsLst>
              <a:gs pos="0">
                <a:srgbClr val="A5ACB0"/>
              </a:gs>
              <a:gs pos="100000">
                <a:srgbClr val="FFFFFF"/>
              </a:gs>
            </a:gsLst>
            <a:lin ang="5400000" scaled="0"/>
            <a:tileRect/>
          </a:gradFill>
          <a:ln w="9525" cap="flat" cmpd="sng" algn="ctr">
            <a:no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20000"/>
              </a:spcBef>
              <a:spcAft>
                <a:spcPct val="0"/>
              </a:spcAft>
              <a:buClr>
                <a:schemeClr val="accent1"/>
              </a:buClr>
              <a:buSzPct val="90000"/>
              <a:buFont typeface="Wingdings" charset="2"/>
              <a:buNone/>
              <a:tabLst/>
            </a:pPr>
            <a:endParaRPr kumimoji="0" lang="en-US" sz="2000" b="0" i="0" u="none" strike="noStrike" cap="none" normalizeH="0" baseline="0" dirty="0">
              <a:ln>
                <a:noFill/>
              </a:ln>
              <a:solidFill>
                <a:schemeClr val="accent2"/>
              </a:solidFill>
              <a:effectLst/>
              <a:latin typeface="Arial" charset="0"/>
            </a:endParaRPr>
          </a:p>
        </p:txBody>
      </p:sp>
      <p:sp>
        <p:nvSpPr>
          <p:cNvPr id="31" name="Title 1"/>
          <p:cNvSpPr txBox="1">
            <a:spLocks/>
          </p:cNvSpPr>
          <p:nvPr/>
        </p:nvSpPr>
        <p:spPr>
          <a:xfrm>
            <a:off x="-2353028" y="1435713"/>
            <a:ext cx="8229600" cy="565150"/>
          </a:xfrm>
          <a:prstGeom prst="rect">
            <a:avLst/>
          </a:prstGeom>
        </p:spPr>
        <p:txBody>
          <a:bodyPr/>
          <a:lstStyle>
            <a:lvl1pPr marL="0" marR="0" indent="0" algn="l" defTabSz="914400" rtl="0" eaLnBrk="1" fontAlgn="base" latinLnBrk="0" hangingPunct="1">
              <a:lnSpc>
                <a:spcPct val="100000"/>
              </a:lnSpc>
              <a:spcBef>
                <a:spcPct val="0"/>
              </a:spcBef>
              <a:spcAft>
                <a:spcPct val="0"/>
              </a:spcAft>
              <a:buClrTx/>
              <a:buSzTx/>
              <a:buFontTx/>
              <a:buNone/>
              <a:tabLst/>
              <a:defRPr sz="2400" b="1" i="1">
                <a:solidFill>
                  <a:srgbClr val="1B232A"/>
                </a:solidFill>
                <a:latin typeface="Arial"/>
                <a:ea typeface="+mj-ea"/>
                <a:cs typeface="Arial"/>
              </a:defRPr>
            </a:lvl1pPr>
            <a:lvl2pPr algn="l" rtl="0" eaLnBrk="1" fontAlgn="base" hangingPunct="1">
              <a:spcBef>
                <a:spcPct val="0"/>
              </a:spcBef>
              <a:spcAft>
                <a:spcPct val="0"/>
              </a:spcAft>
              <a:defRPr sz="2700" b="1">
                <a:solidFill>
                  <a:schemeClr val="tx1"/>
                </a:solidFill>
                <a:latin typeface="Arial" charset="0"/>
                <a:ea typeface="Arial" charset="0"/>
                <a:cs typeface="Arial" charset="0"/>
              </a:defRPr>
            </a:lvl2pPr>
            <a:lvl3pPr algn="l" rtl="0" eaLnBrk="1" fontAlgn="base" hangingPunct="1">
              <a:spcBef>
                <a:spcPct val="0"/>
              </a:spcBef>
              <a:spcAft>
                <a:spcPct val="0"/>
              </a:spcAft>
              <a:defRPr sz="2700" b="1">
                <a:solidFill>
                  <a:schemeClr val="tx1"/>
                </a:solidFill>
                <a:latin typeface="Arial" charset="0"/>
                <a:ea typeface="Arial" charset="0"/>
                <a:cs typeface="Arial" charset="0"/>
              </a:defRPr>
            </a:lvl3pPr>
            <a:lvl4pPr algn="l" rtl="0" eaLnBrk="1" fontAlgn="base" hangingPunct="1">
              <a:spcBef>
                <a:spcPct val="0"/>
              </a:spcBef>
              <a:spcAft>
                <a:spcPct val="0"/>
              </a:spcAft>
              <a:defRPr sz="2700" b="1">
                <a:solidFill>
                  <a:schemeClr val="tx1"/>
                </a:solidFill>
                <a:latin typeface="Arial" charset="0"/>
                <a:ea typeface="Arial" charset="0"/>
                <a:cs typeface="Arial" charset="0"/>
              </a:defRPr>
            </a:lvl4pPr>
            <a:lvl5pPr algn="l" rtl="0" eaLnBrk="1" fontAlgn="base" hangingPunct="1">
              <a:spcBef>
                <a:spcPct val="0"/>
              </a:spcBef>
              <a:spcAft>
                <a:spcPct val="0"/>
              </a:spcAft>
              <a:defRPr sz="2700" b="1">
                <a:solidFill>
                  <a:schemeClr val="tx1"/>
                </a:solidFill>
                <a:latin typeface="Arial" charset="0"/>
                <a:ea typeface="Arial" charset="0"/>
                <a:cs typeface="Arial" charset="0"/>
              </a:defRPr>
            </a:lvl5pPr>
            <a:lvl6pPr marL="457200" algn="l" rtl="0" eaLnBrk="1" fontAlgn="base" hangingPunct="1">
              <a:spcBef>
                <a:spcPct val="0"/>
              </a:spcBef>
              <a:spcAft>
                <a:spcPct val="0"/>
              </a:spcAft>
              <a:defRPr sz="2700" b="1">
                <a:solidFill>
                  <a:schemeClr val="tx1"/>
                </a:solidFill>
                <a:latin typeface="Arial" charset="0"/>
                <a:ea typeface="Arial" charset="0"/>
                <a:cs typeface="Arial" charset="0"/>
              </a:defRPr>
            </a:lvl6pPr>
            <a:lvl7pPr marL="914400" algn="l" rtl="0" eaLnBrk="1" fontAlgn="base" hangingPunct="1">
              <a:spcBef>
                <a:spcPct val="0"/>
              </a:spcBef>
              <a:spcAft>
                <a:spcPct val="0"/>
              </a:spcAft>
              <a:defRPr sz="2700" b="1">
                <a:solidFill>
                  <a:schemeClr val="tx1"/>
                </a:solidFill>
                <a:latin typeface="Arial" charset="0"/>
                <a:ea typeface="Arial" charset="0"/>
                <a:cs typeface="Arial" charset="0"/>
              </a:defRPr>
            </a:lvl7pPr>
            <a:lvl8pPr marL="1371600" algn="l" rtl="0" eaLnBrk="1" fontAlgn="base" hangingPunct="1">
              <a:spcBef>
                <a:spcPct val="0"/>
              </a:spcBef>
              <a:spcAft>
                <a:spcPct val="0"/>
              </a:spcAft>
              <a:defRPr sz="2700" b="1">
                <a:solidFill>
                  <a:schemeClr val="tx1"/>
                </a:solidFill>
                <a:latin typeface="Arial" charset="0"/>
                <a:ea typeface="Arial" charset="0"/>
                <a:cs typeface="Arial" charset="0"/>
              </a:defRPr>
            </a:lvl8pPr>
            <a:lvl9pPr marL="1828800" algn="l" rtl="0" eaLnBrk="1" fontAlgn="base" hangingPunct="1">
              <a:spcBef>
                <a:spcPct val="0"/>
              </a:spcBef>
              <a:spcAft>
                <a:spcPct val="0"/>
              </a:spcAft>
              <a:defRPr sz="2700" b="1">
                <a:solidFill>
                  <a:schemeClr val="tx1"/>
                </a:solidFill>
                <a:latin typeface="Arial" charset="0"/>
                <a:ea typeface="Arial" charset="0"/>
                <a:cs typeface="Arial" charset="0"/>
              </a:defRPr>
            </a:lvl9pPr>
          </a:lstStyle>
          <a:p>
            <a:pPr algn="ctr"/>
            <a:r>
              <a:rPr lang="en-US" sz="2800" i="0" dirty="0" smtClean="0">
                <a:latin typeface="+mn-lt"/>
              </a:rPr>
              <a:t>Treat Your LAN </a:t>
            </a:r>
            <a:br>
              <a:rPr lang="en-US" sz="2800" i="0" dirty="0" smtClean="0">
                <a:latin typeface="+mn-lt"/>
              </a:rPr>
            </a:br>
            <a:r>
              <a:rPr lang="en-US" sz="2800" i="0" dirty="0" smtClean="0">
                <a:latin typeface="+mn-lt"/>
              </a:rPr>
              <a:t>Like A WAN</a:t>
            </a:r>
            <a:endParaRPr lang="en-US" sz="2800" i="0" dirty="0">
              <a:latin typeface="+mn-lt"/>
            </a:endParaRPr>
          </a:p>
        </p:txBody>
      </p:sp>
      <p:pic>
        <p:nvPicPr>
          <p:cNvPr id="28" name="Picture 27" descr="Laptop-Wireless_Lt.png"/>
          <p:cNvPicPr>
            <a:picLocks noChangeAspect="1"/>
          </p:cNvPicPr>
          <p:nvPr/>
        </p:nvPicPr>
        <p:blipFill>
          <a:blip r:embed="rId8"/>
          <a:srcRect/>
          <a:stretch>
            <a:fillRect/>
          </a:stretch>
        </p:blipFill>
        <p:spPr bwMode="auto">
          <a:xfrm>
            <a:off x="191438" y="4389058"/>
            <a:ext cx="2074242" cy="1207873"/>
          </a:xfrm>
          <a:prstGeom prst="rect">
            <a:avLst/>
          </a:prstGeom>
          <a:noFill/>
          <a:ln w="9525">
            <a:noFill/>
            <a:miter lim="800000"/>
            <a:headEnd/>
            <a:tailEnd/>
          </a:ln>
          <a:effectLst>
            <a:outerShdw blurRad="63500" dist="26940" dir="5400000" rotWithShape="0">
              <a:srgbClr val="000000">
                <a:alpha val="29999"/>
              </a:srgbClr>
            </a:outerShdw>
          </a:effectLst>
        </p:spPr>
      </p:pic>
      <p:sp>
        <p:nvSpPr>
          <p:cNvPr id="3" name="Title 2"/>
          <p:cNvSpPr>
            <a:spLocks noGrp="1"/>
          </p:cNvSpPr>
          <p:nvPr>
            <p:ph type="title"/>
          </p:nvPr>
        </p:nvSpPr>
        <p:spPr/>
        <p:txBody>
          <a:bodyPr anchor="ctr"/>
          <a:lstStyle/>
          <a:p>
            <a:r>
              <a:rPr lang="en-US" dirty="0"/>
              <a:t>The Secure WLAN</a:t>
            </a:r>
          </a:p>
        </p:txBody>
      </p:sp>
    </p:spTree>
    <p:extLst>
      <p:ext uri="{BB962C8B-B14F-4D97-AF65-F5344CB8AC3E}">
        <p14:creationId xmlns:p14="http://schemas.microsoft.com/office/powerpoint/2010/main" val="3417156870"/>
      </p:ext>
    </p:extLst>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457200" y="274638"/>
            <a:ext cx="8686800" cy="565575"/>
          </a:xfrm>
        </p:spPr>
        <p:txBody>
          <a:bodyPr anchor="ctr">
            <a:normAutofit fontScale="90000"/>
          </a:bodyPr>
          <a:lstStyle/>
          <a:p>
            <a:r>
              <a:rPr lang="en-US" dirty="0"/>
              <a:t>Fortinet Delivers The Only Full and Comprehensive Secure WLAN</a:t>
            </a:r>
          </a:p>
        </p:txBody>
      </p:sp>
      <p:sp>
        <p:nvSpPr>
          <p:cNvPr id="45" name="Trapezoid 44"/>
          <p:cNvSpPr/>
          <p:nvPr/>
        </p:nvSpPr>
        <p:spPr bwMode="auto">
          <a:xfrm rot="10194529">
            <a:off x="4481521" y="2850306"/>
            <a:ext cx="169076" cy="1365896"/>
          </a:xfrm>
          <a:prstGeom prst="trapezoid">
            <a:avLst>
              <a:gd name="adj" fmla="val 17424"/>
            </a:avLst>
          </a:prstGeom>
          <a:solidFill>
            <a:srgbClr val="3366FF"/>
          </a:solidFill>
          <a:ln w="12700" cap="flat" cmpd="sng" algn="ctr">
            <a:noFill/>
            <a:prstDash val="solid"/>
            <a:round/>
            <a:headEnd type="none" w="med" len="med"/>
            <a:tailEnd type="none" w="med" len="med"/>
          </a:ln>
          <a:effectLst>
            <a:outerShdw blurRad="50800" dist="165100" dir="11040000" algn="tl" rotWithShape="0">
              <a:srgbClr val="000000">
                <a:alpha val="30000"/>
              </a:srgbClr>
            </a:outerShdw>
          </a:effectLst>
          <a:scene3d>
            <a:camera prst="perspectiveFront" fov="5700000">
              <a:rot lat="21075740" lon="17165457" rev="5269346"/>
            </a:camera>
            <a:lightRig rig="threePt" dir="t"/>
          </a:scene3d>
        </p:spPr>
        <p:txBody>
          <a:bodyPr/>
          <a:lstStyle/>
          <a:p>
            <a:pPr eaLnBrk="0" fontAlgn="auto" hangingPunct="0">
              <a:spcBef>
                <a:spcPts val="0"/>
              </a:spcBef>
              <a:spcAft>
                <a:spcPts val="0"/>
              </a:spcAft>
              <a:defRPr/>
            </a:pPr>
            <a:endParaRPr lang="en-US" sz="1800" b="1">
              <a:latin typeface="Arial" pitchFamily="-105" charset="0"/>
              <a:ea typeface="+mn-ea"/>
              <a:cs typeface="+mn-cs"/>
            </a:endParaRPr>
          </a:p>
        </p:txBody>
      </p:sp>
      <p:sp>
        <p:nvSpPr>
          <p:cNvPr id="46" name="Oval 9"/>
          <p:cNvSpPr>
            <a:spLocks noChangeArrowheads="1"/>
          </p:cNvSpPr>
          <p:nvPr/>
        </p:nvSpPr>
        <p:spPr bwMode="auto">
          <a:xfrm>
            <a:off x="5493857" y="2714187"/>
            <a:ext cx="1786123" cy="1607606"/>
          </a:xfrm>
          <a:prstGeom prst="ellipse">
            <a:avLst/>
          </a:prstGeom>
          <a:solidFill>
            <a:schemeClr val="tx2">
              <a:lumMod val="40000"/>
              <a:lumOff val="60000"/>
            </a:schemeClr>
          </a:solidFill>
          <a:ln w="19050">
            <a:solidFill>
              <a:schemeClr val="bg2"/>
            </a:solidFill>
            <a:round/>
            <a:headEnd/>
            <a:tailEnd/>
          </a:ln>
          <a:scene3d>
            <a:camera prst="orthographicFront">
              <a:rot lat="18899991" lon="0" rev="0"/>
            </a:camera>
            <a:lightRig rig="threePt" dir="t"/>
          </a:scene3d>
          <a:sp3d>
            <a:bevelT/>
          </a:sp3d>
        </p:spPr>
        <p:txBody>
          <a:bodyPr wrap="none" anchor="ctr"/>
          <a:lstStyle/>
          <a:p>
            <a:pPr algn="ctr" eaLnBrk="0" fontAlgn="auto" hangingPunct="0">
              <a:spcBef>
                <a:spcPts val="0"/>
              </a:spcBef>
              <a:spcAft>
                <a:spcPts val="0"/>
              </a:spcAft>
              <a:defRPr/>
            </a:pPr>
            <a:r>
              <a:rPr lang="en-US" sz="1800" b="1" dirty="0">
                <a:latin typeface="Calibri" pitchFamily="-107" charset="0"/>
                <a:ea typeface="+mn-ea"/>
                <a:cs typeface="+mn-cs"/>
              </a:rPr>
              <a:t>LAN</a:t>
            </a:r>
          </a:p>
        </p:txBody>
      </p:sp>
      <p:pic>
        <p:nvPicPr>
          <p:cNvPr id="49" name="Picture 36" descr="Desktop_Lt_vF.png"/>
          <p:cNvPicPr>
            <a:picLocks noChangeAspect="1"/>
          </p:cNvPicPr>
          <p:nvPr/>
        </p:nvPicPr>
        <p:blipFill>
          <a:blip r:embed="rId2" cstate="email">
            <a:extLst>
              <a:ext uri="{28A0092B-C50C-407E-A947-70E740481C1C}">
                <a14:useLocalDpi xmlns:a14="http://schemas.microsoft.com/office/drawing/2010/main" val="0"/>
              </a:ext>
            </a:extLst>
          </a:blip>
          <a:srcRect/>
          <a:stretch>
            <a:fillRect/>
          </a:stretch>
        </p:blipFill>
        <p:spPr bwMode="auto">
          <a:xfrm flipH="1">
            <a:off x="8067411" y="3388538"/>
            <a:ext cx="530909" cy="5280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0" name="Picture 40" descr="WirelessRemote_Lt_vF.png"/>
          <p:cNvPicPr>
            <a:picLocks noChangeAspect="1"/>
          </p:cNvPicPr>
          <p:nvPr/>
        </p:nvPicPr>
        <p:blipFill>
          <a:blip r:embed="rId3" cstate="email">
            <a:extLst>
              <a:ext uri="{28A0092B-C50C-407E-A947-70E740481C1C}">
                <a14:useLocalDpi xmlns:a14="http://schemas.microsoft.com/office/drawing/2010/main" val="0"/>
              </a:ext>
            </a:extLst>
          </a:blip>
          <a:srcRect/>
          <a:stretch>
            <a:fillRect/>
          </a:stretch>
        </p:blipFill>
        <p:spPr bwMode="auto">
          <a:xfrm flipH="1">
            <a:off x="7161346" y="2586538"/>
            <a:ext cx="701427" cy="4148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4" name="Picture 53" descr="FortinetWired-Product_Lt_vF.png"/>
          <p:cNvPicPr>
            <a:picLocks noChangeAspect="1"/>
          </p:cNvPicPr>
          <p:nvPr/>
        </p:nvPicPr>
        <p:blipFill>
          <a:blip r:embed="rId4" cstate="email"/>
          <a:stretch>
            <a:fillRect/>
          </a:stretch>
        </p:blipFill>
        <p:spPr bwMode="auto">
          <a:xfrm>
            <a:off x="702233" y="3376930"/>
            <a:ext cx="962279" cy="464409"/>
          </a:xfrm>
          <a:prstGeom prst="rect">
            <a:avLst/>
          </a:prstGeom>
          <a:noFill/>
          <a:ln w="9525">
            <a:noFill/>
            <a:miter lim="800000"/>
            <a:headEnd/>
            <a:tailEnd/>
          </a:ln>
          <a:effectLst>
            <a:outerShdw dist="38100" dir="2700000" algn="tl" rotWithShape="0">
              <a:srgbClr val="808080">
                <a:alpha val="42999"/>
              </a:srgbClr>
            </a:outerShdw>
          </a:effectLst>
        </p:spPr>
      </p:pic>
      <p:pic>
        <p:nvPicPr>
          <p:cNvPr id="55" name="Picture 43" descr="FortinetWireless-Product_Rt_vF.png"/>
          <p:cNvPicPr>
            <a:picLocks noChangeAspect="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6413325" y="2817902"/>
            <a:ext cx="1037989" cy="4973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6" name="TextBox 46"/>
          <p:cNvSpPr txBox="1">
            <a:spLocks noChangeArrowheads="1"/>
          </p:cNvSpPr>
          <p:nvPr/>
        </p:nvSpPr>
        <p:spPr bwMode="auto">
          <a:xfrm>
            <a:off x="7261416" y="1641551"/>
            <a:ext cx="115736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charset="0"/>
                <a:ea typeface="ＭＳ Ｐゴシック" charset="0"/>
              </a:defRPr>
            </a:lvl1pPr>
            <a:lvl2pPr marL="742950" indent="-285750">
              <a:defRPr>
                <a:solidFill>
                  <a:schemeClr val="tx1"/>
                </a:solidFill>
                <a:latin typeface="Arial" charset="0"/>
                <a:ea typeface="ＭＳ Ｐゴシック" charset="0"/>
              </a:defRPr>
            </a:lvl2pPr>
            <a:lvl3pPr marL="1143000" indent="-228600">
              <a:defRPr>
                <a:solidFill>
                  <a:schemeClr val="tx1"/>
                </a:solidFill>
                <a:latin typeface="Arial" charset="0"/>
                <a:ea typeface="ＭＳ Ｐゴシック" charset="0"/>
              </a:defRPr>
            </a:lvl3pPr>
            <a:lvl4pPr marL="1600200" indent="-228600">
              <a:defRPr>
                <a:solidFill>
                  <a:schemeClr val="tx1"/>
                </a:solidFill>
                <a:latin typeface="Arial" charset="0"/>
                <a:ea typeface="ＭＳ Ｐゴシック" charset="0"/>
              </a:defRPr>
            </a:lvl4pPr>
            <a:lvl5pPr marL="2057400" indent="-228600">
              <a:defRPr>
                <a:solidFill>
                  <a:schemeClr val="tx1"/>
                </a:solidFill>
                <a:latin typeface="Arial" charset="0"/>
                <a:ea typeface="ＭＳ Ｐゴシック" charset="0"/>
              </a:defRPr>
            </a:lvl5pPr>
            <a:lvl6pPr marL="2514600" indent="-228600" fontAlgn="base">
              <a:spcBef>
                <a:spcPct val="0"/>
              </a:spcBef>
              <a:spcAft>
                <a:spcPct val="0"/>
              </a:spcAft>
              <a:defRPr>
                <a:solidFill>
                  <a:schemeClr val="tx1"/>
                </a:solidFill>
                <a:latin typeface="Arial" charset="0"/>
                <a:ea typeface="ＭＳ Ｐゴシック" charset="0"/>
              </a:defRPr>
            </a:lvl6pPr>
            <a:lvl7pPr marL="2971800" indent="-228600" fontAlgn="base">
              <a:spcBef>
                <a:spcPct val="0"/>
              </a:spcBef>
              <a:spcAft>
                <a:spcPct val="0"/>
              </a:spcAft>
              <a:defRPr>
                <a:solidFill>
                  <a:schemeClr val="tx1"/>
                </a:solidFill>
                <a:latin typeface="Arial" charset="0"/>
                <a:ea typeface="ＭＳ Ｐゴシック" charset="0"/>
              </a:defRPr>
            </a:lvl7pPr>
            <a:lvl8pPr marL="3429000" indent="-228600" fontAlgn="base">
              <a:spcBef>
                <a:spcPct val="0"/>
              </a:spcBef>
              <a:spcAft>
                <a:spcPct val="0"/>
              </a:spcAft>
              <a:defRPr>
                <a:solidFill>
                  <a:schemeClr val="tx1"/>
                </a:solidFill>
                <a:latin typeface="Arial" charset="0"/>
                <a:ea typeface="ＭＳ Ｐゴシック" charset="0"/>
              </a:defRPr>
            </a:lvl8pPr>
            <a:lvl9pPr marL="3886200" indent="-228600" fontAlgn="base">
              <a:spcBef>
                <a:spcPct val="0"/>
              </a:spcBef>
              <a:spcAft>
                <a:spcPct val="0"/>
              </a:spcAft>
              <a:defRPr>
                <a:solidFill>
                  <a:schemeClr val="tx1"/>
                </a:solidFill>
                <a:latin typeface="Arial" charset="0"/>
                <a:ea typeface="ＭＳ Ｐゴシック" charset="0"/>
              </a:defRPr>
            </a:lvl9pPr>
          </a:lstStyle>
          <a:p>
            <a:pPr algn="ctr"/>
            <a:r>
              <a:rPr lang="en-US" sz="1800" b="1" dirty="0" err="1" smtClean="0">
                <a:latin typeface="+mj-lt"/>
                <a:cs typeface="ＭＳ Ｐゴシック" charset="0"/>
              </a:rPr>
              <a:t>FortiAP</a:t>
            </a:r>
            <a:endParaRPr lang="en-US" sz="1800" b="1" dirty="0">
              <a:latin typeface="+mj-lt"/>
              <a:cs typeface="ＭＳ Ｐゴシック" charset="0"/>
            </a:endParaRPr>
          </a:p>
        </p:txBody>
      </p:sp>
      <p:pic>
        <p:nvPicPr>
          <p:cNvPr id="57" name="Picture 56" descr="FortinetWired-Product_Lt_vF.png"/>
          <p:cNvPicPr>
            <a:picLocks noChangeAspect="1"/>
          </p:cNvPicPr>
          <p:nvPr/>
        </p:nvPicPr>
        <p:blipFill>
          <a:blip r:embed="rId6" cstate="email"/>
          <a:stretch>
            <a:fillRect/>
          </a:stretch>
        </p:blipFill>
        <p:spPr bwMode="auto">
          <a:xfrm>
            <a:off x="2453076" y="4769090"/>
            <a:ext cx="1192630" cy="572176"/>
          </a:xfrm>
          <a:prstGeom prst="rect">
            <a:avLst/>
          </a:prstGeom>
          <a:noFill/>
          <a:ln w="9525">
            <a:noFill/>
            <a:miter lim="800000"/>
            <a:headEnd/>
            <a:tailEnd/>
          </a:ln>
          <a:effectLst>
            <a:outerShdw dist="38100" dir="2700000" algn="tl" rotWithShape="0">
              <a:srgbClr val="808080">
                <a:alpha val="42999"/>
              </a:srgbClr>
            </a:outerShdw>
          </a:effectLst>
        </p:spPr>
      </p:pic>
      <p:sp>
        <p:nvSpPr>
          <p:cNvPr id="58" name="TextBox 49"/>
          <p:cNvSpPr txBox="1">
            <a:spLocks noChangeArrowheads="1"/>
          </p:cNvSpPr>
          <p:nvPr/>
        </p:nvSpPr>
        <p:spPr bwMode="auto">
          <a:xfrm>
            <a:off x="2290898" y="5239248"/>
            <a:ext cx="164675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ea typeface="ＭＳ Ｐゴシック" charset="0"/>
              </a:defRPr>
            </a:lvl1pPr>
            <a:lvl2pPr marL="742950" indent="-285750">
              <a:defRPr>
                <a:solidFill>
                  <a:schemeClr val="tx1"/>
                </a:solidFill>
                <a:latin typeface="Arial" charset="0"/>
                <a:ea typeface="ＭＳ Ｐゴシック" charset="0"/>
              </a:defRPr>
            </a:lvl2pPr>
            <a:lvl3pPr marL="1143000" indent="-228600">
              <a:defRPr>
                <a:solidFill>
                  <a:schemeClr val="tx1"/>
                </a:solidFill>
                <a:latin typeface="Arial" charset="0"/>
                <a:ea typeface="ＭＳ Ｐゴシック" charset="0"/>
              </a:defRPr>
            </a:lvl3pPr>
            <a:lvl4pPr marL="1600200" indent="-228600">
              <a:defRPr>
                <a:solidFill>
                  <a:schemeClr val="tx1"/>
                </a:solidFill>
                <a:latin typeface="Arial" charset="0"/>
                <a:ea typeface="ＭＳ Ｐゴシック" charset="0"/>
              </a:defRPr>
            </a:lvl4pPr>
            <a:lvl5pPr marL="2057400" indent="-228600">
              <a:defRPr>
                <a:solidFill>
                  <a:schemeClr val="tx1"/>
                </a:solidFill>
                <a:latin typeface="Arial" charset="0"/>
                <a:ea typeface="ＭＳ Ｐゴシック" charset="0"/>
              </a:defRPr>
            </a:lvl5pPr>
            <a:lvl6pPr marL="2514600" indent="-228600" fontAlgn="base">
              <a:spcBef>
                <a:spcPct val="0"/>
              </a:spcBef>
              <a:spcAft>
                <a:spcPct val="0"/>
              </a:spcAft>
              <a:defRPr>
                <a:solidFill>
                  <a:schemeClr val="tx1"/>
                </a:solidFill>
                <a:latin typeface="Arial" charset="0"/>
                <a:ea typeface="ＭＳ Ｐゴシック" charset="0"/>
              </a:defRPr>
            </a:lvl6pPr>
            <a:lvl7pPr marL="2971800" indent="-228600" fontAlgn="base">
              <a:spcBef>
                <a:spcPct val="0"/>
              </a:spcBef>
              <a:spcAft>
                <a:spcPct val="0"/>
              </a:spcAft>
              <a:defRPr>
                <a:solidFill>
                  <a:schemeClr val="tx1"/>
                </a:solidFill>
                <a:latin typeface="Arial" charset="0"/>
                <a:ea typeface="ＭＳ Ｐゴシック" charset="0"/>
              </a:defRPr>
            </a:lvl7pPr>
            <a:lvl8pPr marL="3429000" indent="-228600" fontAlgn="base">
              <a:spcBef>
                <a:spcPct val="0"/>
              </a:spcBef>
              <a:spcAft>
                <a:spcPct val="0"/>
              </a:spcAft>
              <a:defRPr>
                <a:solidFill>
                  <a:schemeClr val="tx1"/>
                </a:solidFill>
                <a:latin typeface="Arial" charset="0"/>
                <a:ea typeface="ＭＳ Ｐゴシック" charset="0"/>
              </a:defRPr>
            </a:lvl8pPr>
            <a:lvl9pPr marL="3886200" indent="-228600" fontAlgn="base">
              <a:spcBef>
                <a:spcPct val="0"/>
              </a:spcBef>
              <a:spcAft>
                <a:spcPct val="0"/>
              </a:spcAft>
              <a:defRPr>
                <a:solidFill>
                  <a:schemeClr val="tx1"/>
                </a:solidFill>
                <a:latin typeface="Arial" charset="0"/>
                <a:ea typeface="ＭＳ Ｐゴシック" charset="0"/>
              </a:defRPr>
            </a:lvl9pPr>
          </a:lstStyle>
          <a:p>
            <a:pPr algn="ctr"/>
            <a:r>
              <a:rPr lang="en-US" sz="1800" b="1" dirty="0" err="1">
                <a:latin typeface="+mj-lt"/>
                <a:cs typeface="ＭＳ Ｐゴシック" charset="0"/>
              </a:rPr>
              <a:t>FortiManager</a:t>
            </a:r>
            <a:endParaRPr lang="en-US" sz="1800" b="1" dirty="0">
              <a:latin typeface="+mj-lt"/>
              <a:cs typeface="ＭＳ Ｐゴシック" charset="0"/>
            </a:endParaRPr>
          </a:p>
        </p:txBody>
      </p:sp>
      <p:sp>
        <p:nvSpPr>
          <p:cNvPr id="59" name="TextBox 50"/>
          <p:cNvSpPr txBox="1">
            <a:spLocks noChangeArrowheads="1"/>
          </p:cNvSpPr>
          <p:nvPr/>
        </p:nvSpPr>
        <p:spPr bwMode="auto">
          <a:xfrm>
            <a:off x="397743" y="3783700"/>
            <a:ext cx="165971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ea typeface="ＭＳ Ｐゴシック" charset="0"/>
              </a:defRPr>
            </a:lvl1pPr>
            <a:lvl2pPr marL="742950" indent="-285750">
              <a:defRPr>
                <a:solidFill>
                  <a:schemeClr val="tx1"/>
                </a:solidFill>
                <a:latin typeface="Arial" charset="0"/>
                <a:ea typeface="ＭＳ Ｐゴシック" charset="0"/>
              </a:defRPr>
            </a:lvl2pPr>
            <a:lvl3pPr marL="1143000" indent="-228600">
              <a:defRPr>
                <a:solidFill>
                  <a:schemeClr val="tx1"/>
                </a:solidFill>
                <a:latin typeface="Arial" charset="0"/>
                <a:ea typeface="ＭＳ Ｐゴシック" charset="0"/>
              </a:defRPr>
            </a:lvl3pPr>
            <a:lvl4pPr marL="1600200" indent="-228600">
              <a:defRPr>
                <a:solidFill>
                  <a:schemeClr val="tx1"/>
                </a:solidFill>
                <a:latin typeface="Arial" charset="0"/>
                <a:ea typeface="ＭＳ Ｐゴシック" charset="0"/>
              </a:defRPr>
            </a:lvl4pPr>
            <a:lvl5pPr marL="2057400" indent="-228600">
              <a:defRPr>
                <a:solidFill>
                  <a:schemeClr val="tx1"/>
                </a:solidFill>
                <a:latin typeface="Arial" charset="0"/>
                <a:ea typeface="ＭＳ Ｐゴシック" charset="0"/>
              </a:defRPr>
            </a:lvl5pPr>
            <a:lvl6pPr marL="2514600" indent="-228600" fontAlgn="base">
              <a:spcBef>
                <a:spcPct val="0"/>
              </a:spcBef>
              <a:spcAft>
                <a:spcPct val="0"/>
              </a:spcAft>
              <a:defRPr>
                <a:solidFill>
                  <a:schemeClr val="tx1"/>
                </a:solidFill>
                <a:latin typeface="Arial" charset="0"/>
                <a:ea typeface="ＭＳ Ｐゴシック" charset="0"/>
              </a:defRPr>
            </a:lvl6pPr>
            <a:lvl7pPr marL="2971800" indent="-228600" fontAlgn="base">
              <a:spcBef>
                <a:spcPct val="0"/>
              </a:spcBef>
              <a:spcAft>
                <a:spcPct val="0"/>
              </a:spcAft>
              <a:defRPr>
                <a:solidFill>
                  <a:schemeClr val="tx1"/>
                </a:solidFill>
                <a:latin typeface="Arial" charset="0"/>
                <a:ea typeface="ＭＳ Ｐゴシック" charset="0"/>
              </a:defRPr>
            </a:lvl7pPr>
            <a:lvl8pPr marL="3429000" indent="-228600" fontAlgn="base">
              <a:spcBef>
                <a:spcPct val="0"/>
              </a:spcBef>
              <a:spcAft>
                <a:spcPct val="0"/>
              </a:spcAft>
              <a:defRPr>
                <a:solidFill>
                  <a:schemeClr val="tx1"/>
                </a:solidFill>
                <a:latin typeface="Arial" charset="0"/>
                <a:ea typeface="ＭＳ Ｐゴシック" charset="0"/>
              </a:defRPr>
            </a:lvl8pPr>
            <a:lvl9pPr marL="3886200" indent="-228600" fontAlgn="base">
              <a:spcBef>
                <a:spcPct val="0"/>
              </a:spcBef>
              <a:spcAft>
                <a:spcPct val="0"/>
              </a:spcAft>
              <a:defRPr>
                <a:solidFill>
                  <a:schemeClr val="tx1"/>
                </a:solidFill>
                <a:latin typeface="Arial" charset="0"/>
                <a:ea typeface="ＭＳ Ｐゴシック" charset="0"/>
              </a:defRPr>
            </a:lvl9pPr>
          </a:lstStyle>
          <a:p>
            <a:pPr algn="ctr"/>
            <a:r>
              <a:rPr lang="en-US" sz="1800" b="1" dirty="0" err="1">
                <a:latin typeface="+mj-lt"/>
                <a:cs typeface="ＭＳ Ｐゴシック" charset="0"/>
              </a:rPr>
              <a:t>FortiAnalyzer</a:t>
            </a:r>
            <a:endParaRPr lang="en-US" sz="1800" b="1" dirty="0">
              <a:latin typeface="+mj-lt"/>
              <a:cs typeface="ＭＳ Ｐゴシック" charset="0"/>
            </a:endParaRPr>
          </a:p>
        </p:txBody>
      </p:sp>
      <p:pic>
        <p:nvPicPr>
          <p:cNvPr id="61" name="Picture 60" descr="2U_Lt-s.png"/>
          <p:cNvPicPr>
            <a:picLocks noChangeAspect="1"/>
          </p:cNvPicPr>
          <p:nvPr/>
        </p:nvPicPr>
        <p:blipFill>
          <a:blip r:embed="rId7" cstate="email"/>
          <a:stretch>
            <a:fillRect/>
          </a:stretch>
        </p:blipFill>
        <p:spPr>
          <a:xfrm>
            <a:off x="5068307" y="3241556"/>
            <a:ext cx="1137183" cy="607199"/>
          </a:xfrm>
          <a:prstGeom prst="rect">
            <a:avLst/>
          </a:prstGeom>
        </p:spPr>
      </p:pic>
      <p:grpSp>
        <p:nvGrpSpPr>
          <p:cNvPr id="3" name="Group 1"/>
          <p:cNvGrpSpPr/>
          <p:nvPr/>
        </p:nvGrpSpPr>
        <p:grpSpPr>
          <a:xfrm>
            <a:off x="1756004" y="1495281"/>
            <a:ext cx="1039638" cy="634987"/>
            <a:chOff x="2996841" y="5101009"/>
            <a:chExt cx="1235075" cy="983697"/>
          </a:xfrm>
        </p:grpSpPr>
        <p:pic>
          <p:nvPicPr>
            <p:cNvPr id="65" name="Picture 64" descr="FortinetWired-Product_Lt_vF.png"/>
            <p:cNvPicPr>
              <a:picLocks noChangeAspect="1"/>
            </p:cNvPicPr>
            <p:nvPr/>
          </p:nvPicPr>
          <p:blipFill>
            <a:blip r:embed="rId8" cstate="email"/>
            <a:stretch>
              <a:fillRect/>
            </a:stretch>
          </p:blipFill>
          <p:spPr bwMode="auto">
            <a:xfrm>
              <a:off x="2996841" y="5292980"/>
              <a:ext cx="1235075" cy="771525"/>
            </a:xfrm>
            <a:prstGeom prst="rect">
              <a:avLst/>
            </a:prstGeom>
            <a:noFill/>
            <a:ln w="9525">
              <a:noFill/>
              <a:miter lim="800000"/>
              <a:headEnd/>
              <a:tailEnd/>
            </a:ln>
            <a:effectLst>
              <a:outerShdw dist="38100" dir="2700000" algn="tl" rotWithShape="0">
                <a:srgbClr val="808080">
                  <a:alpha val="42999"/>
                </a:srgbClr>
              </a:outerShdw>
            </a:effectLst>
          </p:spPr>
        </p:pic>
        <p:pic>
          <p:nvPicPr>
            <p:cNvPr id="66" name="Picture 10"/>
            <p:cNvPicPr>
              <a:picLocks noChangeAspect="1" noChangeArrowheads="1"/>
            </p:cNvPicPr>
            <p:nvPr/>
          </p:nvPicPr>
          <p:blipFill>
            <a:blip r:embed="rId9" cstate="email">
              <a:alphaModFix/>
            </a:blip>
            <a:srcRect/>
            <a:stretch>
              <a:fillRect/>
            </a:stretch>
          </p:blipFill>
          <p:spPr bwMode="auto">
            <a:xfrm rot="900000">
              <a:off x="3250829" y="5101009"/>
              <a:ext cx="770467" cy="983697"/>
            </a:xfrm>
            <a:prstGeom prst="rect">
              <a:avLst/>
            </a:prstGeom>
            <a:noFill/>
            <a:ln w="9525">
              <a:noFill/>
              <a:miter lim="800000"/>
              <a:headEnd/>
              <a:tailEnd/>
            </a:ln>
            <a:scene3d>
              <a:camera prst="isometricOffAxis2Top"/>
              <a:lightRig rig="threePt" dir="t"/>
            </a:scene3d>
          </p:spPr>
        </p:pic>
      </p:grpSp>
      <p:sp>
        <p:nvSpPr>
          <p:cNvPr id="63" name="TextBox 49"/>
          <p:cNvSpPr txBox="1">
            <a:spLocks noChangeArrowheads="1"/>
          </p:cNvSpPr>
          <p:nvPr/>
        </p:nvSpPr>
        <p:spPr bwMode="auto">
          <a:xfrm>
            <a:off x="7312083" y="4014858"/>
            <a:ext cx="144139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ea typeface="ＭＳ Ｐゴシック" charset="0"/>
              </a:defRPr>
            </a:lvl1pPr>
            <a:lvl2pPr marL="742950" indent="-285750">
              <a:defRPr>
                <a:solidFill>
                  <a:schemeClr val="tx1"/>
                </a:solidFill>
                <a:latin typeface="Arial" charset="0"/>
                <a:ea typeface="ＭＳ Ｐゴシック" charset="0"/>
              </a:defRPr>
            </a:lvl2pPr>
            <a:lvl3pPr marL="1143000" indent="-228600">
              <a:defRPr>
                <a:solidFill>
                  <a:schemeClr val="tx1"/>
                </a:solidFill>
                <a:latin typeface="Arial" charset="0"/>
                <a:ea typeface="ＭＳ Ｐゴシック" charset="0"/>
              </a:defRPr>
            </a:lvl3pPr>
            <a:lvl4pPr marL="1600200" indent="-228600">
              <a:defRPr>
                <a:solidFill>
                  <a:schemeClr val="tx1"/>
                </a:solidFill>
                <a:latin typeface="Arial" charset="0"/>
                <a:ea typeface="ＭＳ Ｐゴシック" charset="0"/>
              </a:defRPr>
            </a:lvl4pPr>
            <a:lvl5pPr marL="2057400" indent="-228600">
              <a:defRPr>
                <a:solidFill>
                  <a:schemeClr val="tx1"/>
                </a:solidFill>
                <a:latin typeface="Arial" charset="0"/>
                <a:ea typeface="ＭＳ Ｐゴシック" charset="0"/>
              </a:defRPr>
            </a:lvl5pPr>
            <a:lvl6pPr marL="2514600" indent="-228600" fontAlgn="base">
              <a:spcBef>
                <a:spcPct val="0"/>
              </a:spcBef>
              <a:spcAft>
                <a:spcPct val="0"/>
              </a:spcAft>
              <a:defRPr>
                <a:solidFill>
                  <a:schemeClr val="tx1"/>
                </a:solidFill>
                <a:latin typeface="Arial" charset="0"/>
                <a:ea typeface="ＭＳ Ｐゴシック" charset="0"/>
              </a:defRPr>
            </a:lvl6pPr>
            <a:lvl7pPr marL="2971800" indent="-228600" fontAlgn="base">
              <a:spcBef>
                <a:spcPct val="0"/>
              </a:spcBef>
              <a:spcAft>
                <a:spcPct val="0"/>
              </a:spcAft>
              <a:defRPr>
                <a:solidFill>
                  <a:schemeClr val="tx1"/>
                </a:solidFill>
                <a:latin typeface="Arial" charset="0"/>
                <a:ea typeface="ＭＳ Ｐゴシック" charset="0"/>
              </a:defRPr>
            </a:lvl7pPr>
            <a:lvl8pPr marL="3429000" indent="-228600" fontAlgn="base">
              <a:spcBef>
                <a:spcPct val="0"/>
              </a:spcBef>
              <a:spcAft>
                <a:spcPct val="0"/>
              </a:spcAft>
              <a:defRPr>
                <a:solidFill>
                  <a:schemeClr val="tx1"/>
                </a:solidFill>
                <a:latin typeface="Arial" charset="0"/>
                <a:ea typeface="ＭＳ Ｐゴシック" charset="0"/>
              </a:defRPr>
            </a:lvl8pPr>
            <a:lvl9pPr marL="3886200" indent="-228600" fontAlgn="base">
              <a:spcBef>
                <a:spcPct val="0"/>
              </a:spcBef>
              <a:spcAft>
                <a:spcPct val="0"/>
              </a:spcAft>
              <a:defRPr>
                <a:solidFill>
                  <a:schemeClr val="tx1"/>
                </a:solidFill>
                <a:latin typeface="Arial" charset="0"/>
                <a:ea typeface="ＭＳ Ｐゴシック" charset="0"/>
              </a:defRPr>
            </a:lvl9pPr>
          </a:lstStyle>
          <a:p>
            <a:pPr algn="ctr"/>
            <a:r>
              <a:rPr lang="en-US" sz="1800" b="1" dirty="0" err="1" smtClean="0">
                <a:latin typeface="+mj-lt"/>
                <a:cs typeface="ＭＳ Ｐゴシック" charset="0"/>
              </a:rPr>
              <a:t>FortiSwitch</a:t>
            </a:r>
            <a:endParaRPr lang="en-US" sz="1800" b="1" dirty="0">
              <a:latin typeface="+mj-lt"/>
              <a:cs typeface="ＭＳ Ｐゴシック" charset="0"/>
            </a:endParaRPr>
          </a:p>
        </p:txBody>
      </p:sp>
      <p:sp>
        <p:nvSpPr>
          <p:cNvPr id="64" name="TextBox 49"/>
          <p:cNvSpPr txBox="1">
            <a:spLocks noChangeArrowheads="1"/>
          </p:cNvSpPr>
          <p:nvPr/>
        </p:nvSpPr>
        <p:spPr bwMode="auto">
          <a:xfrm>
            <a:off x="4950258" y="1561363"/>
            <a:ext cx="121067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ea typeface="ＭＳ Ｐゴシック" charset="0"/>
              </a:defRPr>
            </a:lvl1pPr>
            <a:lvl2pPr marL="742950" indent="-285750">
              <a:defRPr>
                <a:solidFill>
                  <a:schemeClr val="tx1"/>
                </a:solidFill>
                <a:latin typeface="Arial" charset="0"/>
                <a:ea typeface="ＭＳ Ｐゴシック" charset="0"/>
              </a:defRPr>
            </a:lvl2pPr>
            <a:lvl3pPr marL="1143000" indent="-228600">
              <a:defRPr>
                <a:solidFill>
                  <a:schemeClr val="tx1"/>
                </a:solidFill>
                <a:latin typeface="Arial" charset="0"/>
                <a:ea typeface="ＭＳ Ｐゴシック" charset="0"/>
              </a:defRPr>
            </a:lvl3pPr>
            <a:lvl4pPr marL="1600200" indent="-228600">
              <a:defRPr>
                <a:solidFill>
                  <a:schemeClr val="tx1"/>
                </a:solidFill>
                <a:latin typeface="Arial" charset="0"/>
                <a:ea typeface="ＭＳ Ｐゴシック" charset="0"/>
              </a:defRPr>
            </a:lvl4pPr>
            <a:lvl5pPr marL="2057400" indent="-228600">
              <a:defRPr>
                <a:solidFill>
                  <a:schemeClr val="tx1"/>
                </a:solidFill>
                <a:latin typeface="Arial" charset="0"/>
                <a:ea typeface="ＭＳ Ｐゴシック" charset="0"/>
              </a:defRPr>
            </a:lvl5pPr>
            <a:lvl6pPr marL="2514600" indent="-228600" fontAlgn="base">
              <a:spcBef>
                <a:spcPct val="0"/>
              </a:spcBef>
              <a:spcAft>
                <a:spcPct val="0"/>
              </a:spcAft>
              <a:defRPr>
                <a:solidFill>
                  <a:schemeClr val="tx1"/>
                </a:solidFill>
                <a:latin typeface="Arial" charset="0"/>
                <a:ea typeface="ＭＳ Ｐゴシック" charset="0"/>
              </a:defRPr>
            </a:lvl6pPr>
            <a:lvl7pPr marL="2971800" indent="-228600" fontAlgn="base">
              <a:spcBef>
                <a:spcPct val="0"/>
              </a:spcBef>
              <a:spcAft>
                <a:spcPct val="0"/>
              </a:spcAft>
              <a:defRPr>
                <a:solidFill>
                  <a:schemeClr val="tx1"/>
                </a:solidFill>
                <a:latin typeface="Arial" charset="0"/>
                <a:ea typeface="ＭＳ Ｐゴシック" charset="0"/>
              </a:defRPr>
            </a:lvl7pPr>
            <a:lvl8pPr marL="3429000" indent="-228600" fontAlgn="base">
              <a:spcBef>
                <a:spcPct val="0"/>
              </a:spcBef>
              <a:spcAft>
                <a:spcPct val="0"/>
              </a:spcAft>
              <a:defRPr>
                <a:solidFill>
                  <a:schemeClr val="tx1"/>
                </a:solidFill>
                <a:latin typeface="Arial" charset="0"/>
                <a:ea typeface="ＭＳ Ｐゴシック" charset="0"/>
              </a:defRPr>
            </a:lvl8pPr>
            <a:lvl9pPr marL="3886200" indent="-228600" fontAlgn="base">
              <a:spcBef>
                <a:spcPct val="0"/>
              </a:spcBef>
              <a:spcAft>
                <a:spcPct val="0"/>
              </a:spcAft>
              <a:defRPr>
                <a:solidFill>
                  <a:schemeClr val="tx1"/>
                </a:solidFill>
                <a:latin typeface="Arial" charset="0"/>
                <a:ea typeface="ＭＳ Ｐゴシック" charset="0"/>
              </a:defRPr>
            </a:lvl9pPr>
          </a:lstStyle>
          <a:p>
            <a:pPr algn="ctr"/>
            <a:r>
              <a:rPr lang="en-US" sz="1800" b="1" dirty="0" err="1" smtClean="0">
                <a:latin typeface="+mj-lt"/>
                <a:cs typeface="ＭＳ Ｐゴシック" charset="0"/>
              </a:rPr>
              <a:t>FortiGate</a:t>
            </a:r>
            <a:endParaRPr lang="en-US" sz="1800" b="1" dirty="0">
              <a:latin typeface="+mj-lt"/>
              <a:cs typeface="ＭＳ Ｐゴシック" charset="0"/>
            </a:endParaRPr>
          </a:p>
        </p:txBody>
      </p:sp>
      <p:pic>
        <p:nvPicPr>
          <p:cNvPr id="67" name="Picture 66" descr="User-Green-Male_Rt-s.png"/>
          <p:cNvPicPr>
            <a:picLocks noChangeAspect="1"/>
          </p:cNvPicPr>
          <p:nvPr/>
        </p:nvPicPr>
        <p:blipFill>
          <a:blip r:embed="rId10" cstate="email"/>
          <a:stretch>
            <a:fillRect/>
          </a:stretch>
        </p:blipFill>
        <p:spPr>
          <a:xfrm flipH="1">
            <a:off x="7837075" y="2473743"/>
            <a:ext cx="286535" cy="314930"/>
          </a:xfrm>
          <a:prstGeom prst="rect">
            <a:avLst/>
          </a:prstGeom>
        </p:spPr>
      </p:pic>
      <p:pic>
        <p:nvPicPr>
          <p:cNvPr id="68" name="Picture 67" descr="User-Silver-Female_Rt-s.png"/>
          <p:cNvPicPr>
            <a:picLocks noChangeAspect="1"/>
          </p:cNvPicPr>
          <p:nvPr/>
        </p:nvPicPr>
        <p:blipFill>
          <a:blip r:embed="rId11" cstate="email"/>
          <a:stretch>
            <a:fillRect/>
          </a:stretch>
        </p:blipFill>
        <p:spPr>
          <a:xfrm flipH="1">
            <a:off x="8546800" y="3468333"/>
            <a:ext cx="312745" cy="343461"/>
          </a:xfrm>
          <a:prstGeom prst="rect">
            <a:avLst/>
          </a:prstGeom>
        </p:spPr>
      </p:pic>
      <p:pic>
        <p:nvPicPr>
          <p:cNvPr id="29" name="Picture 2" descr="C:\Users\dfrey\Documents\Marcom\Icons\Fortinet Icon Library Files\Fortinet Icon Library PNGs\Network Icon PNGs\Internet.png"/>
          <p:cNvPicPr>
            <a:picLocks noChangeAspect="1" noChangeArrowheads="1"/>
          </p:cNvPicPr>
          <p:nvPr/>
        </p:nvPicPr>
        <p:blipFill>
          <a:blip r:embed="rId12" cstate="email">
            <a:extLst>
              <a:ext uri="{28A0092B-C50C-407E-A947-70E740481C1C}">
                <a14:useLocalDpi xmlns:a14="http://schemas.microsoft.com/office/drawing/2010/main" val="0"/>
              </a:ext>
            </a:extLst>
          </a:blip>
          <a:srcRect/>
          <a:stretch>
            <a:fillRect/>
          </a:stretch>
        </p:blipFill>
        <p:spPr bwMode="auto">
          <a:xfrm>
            <a:off x="2973033" y="3037300"/>
            <a:ext cx="1898866" cy="13560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 name="TextBox 49"/>
          <p:cNvSpPr txBox="1">
            <a:spLocks noChangeArrowheads="1"/>
          </p:cNvSpPr>
          <p:nvPr/>
        </p:nvSpPr>
        <p:spPr bwMode="auto">
          <a:xfrm>
            <a:off x="1143388" y="2072033"/>
            <a:ext cx="219803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ea typeface="ＭＳ Ｐゴシック" charset="0"/>
              </a:defRPr>
            </a:lvl1pPr>
            <a:lvl2pPr marL="742950" indent="-285750">
              <a:defRPr>
                <a:solidFill>
                  <a:schemeClr val="tx1"/>
                </a:solidFill>
                <a:latin typeface="Arial" charset="0"/>
                <a:ea typeface="ＭＳ Ｐゴシック" charset="0"/>
              </a:defRPr>
            </a:lvl2pPr>
            <a:lvl3pPr marL="1143000" indent="-228600">
              <a:defRPr>
                <a:solidFill>
                  <a:schemeClr val="tx1"/>
                </a:solidFill>
                <a:latin typeface="Arial" charset="0"/>
                <a:ea typeface="ＭＳ Ｐゴシック" charset="0"/>
              </a:defRPr>
            </a:lvl3pPr>
            <a:lvl4pPr marL="1600200" indent="-228600">
              <a:defRPr>
                <a:solidFill>
                  <a:schemeClr val="tx1"/>
                </a:solidFill>
                <a:latin typeface="Arial" charset="0"/>
                <a:ea typeface="ＭＳ Ｐゴシック" charset="0"/>
              </a:defRPr>
            </a:lvl4pPr>
            <a:lvl5pPr marL="2057400" indent="-228600">
              <a:defRPr>
                <a:solidFill>
                  <a:schemeClr val="tx1"/>
                </a:solidFill>
                <a:latin typeface="Arial" charset="0"/>
                <a:ea typeface="ＭＳ Ｐゴシック" charset="0"/>
              </a:defRPr>
            </a:lvl5pPr>
            <a:lvl6pPr marL="2514600" indent="-228600" fontAlgn="base">
              <a:spcBef>
                <a:spcPct val="0"/>
              </a:spcBef>
              <a:spcAft>
                <a:spcPct val="0"/>
              </a:spcAft>
              <a:defRPr>
                <a:solidFill>
                  <a:schemeClr val="tx1"/>
                </a:solidFill>
                <a:latin typeface="Arial" charset="0"/>
                <a:ea typeface="ＭＳ Ｐゴシック" charset="0"/>
              </a:defRPr>
            </a:lvl6pPr>
            <a:lvl7pPr marL="2971800" indent="-228600" fontAlgn="base">
              <a:spcBef>
                <a:spcPct val="0"/>
              </a:spcBef>
              <a:spcAft>
                <a:spcPct val="0"/>
              </a:spcAft>
              <a:defRPr>
                <a:solidFill>
                  <a:schemeClr val="tx1"/>
                </a:solidFill>
                <a:latin typeface="Arial" charset="0"/>
                <a:ea typeface="ＭＳ Ｐゴシック" charset="0"/>
              </a:defRPr>
            </a:lvl7pPr>
            <a:lvl8pPr marL="3429000" indent="-228600" fontAlgn="base">
              <a:spcBef>
                <a:spcPct val="0"/>
              </a:spcBef>
              <a:spcAft>
                <a:spcPct val="0"/>
              </a:spcAft>
              <a:defRPr>
                <a:solidFill>
                  <a:schemeClr val="tx1"/>
                </a:solidFill>
                <a:latin typeface="Arial" charset="0"/>
                <a:ea typeface="ＭＳ Ｐゴシック" charset="0"/>
              </a:defRPr>
            </a:lvl8pPr>
            <a:lvl9pPr marL="3886200" indent="-228600" fontAlgn="base">
              <a:spcBef>
                <a:spcPct val="0"/>
              </a:spcBef>
              <a:spcAft>
                <a:spcPct val="0"/>
              </a:spcAft>
              <a:defRPr>
                <a:solidFill>
                  <a:schemeClr val="tx1"/>
                </a:solidFill>
                <a:latin typeface="Arial" charset="0"/>
                <a:ea typeface="ＭＳ Ｐゴシック" charset="0"/>
              </a:defRPr>
            </a:lvl9pPr>
          </a:lstStyle>
          <a:p>
            <a:pPr algn="ctr"/>
            <a:r>
              <a:rPr lang="en-US" sz="1800" b="1" dirty="0" err="1" smtClean="0">
                <a:latin typeface="+mj-lt"/>
                <a:cs typeface="ＭＳ Ｐゴシック" charset="0"/>
              </a:rPr>
              <a:t>FortiAuthenticator</a:t>
            </a:r>
            <a:endParaRPr lang="en-US" sz="1800" b="1" dirty="0">
              <a:latin typeface="+mj-lt"/>
              <a:cs typeface="ＭＳ Ｐゴシック" charset="0"/>
            </a:endParaRPr>
          </a:p>
        </p:txBody>
      </p:sp>
      <p:cxnSp>
        <p:nvCxnSpPr>
          <p:cNvPr id="35" name="Straight Connector 34"/>
          <p:cNvCxnSpPr>
            <a:endCxn id="49" idx="3"/>
          </p:cNvCxnSpPr>
          <p:nvPr/>
        </p:nvCxnSpPr>
        <p:spPr>
          <a:xfrm flipV="1">
            <a:off x="7312314" y="3652581"/>
            <a:ext cx="755097" cy="148064"/>
          </a:xfrm>
          <a:prstGeom prst="line">
            <a:avLst/>
          </a:prstGeom>
        </p:spPr>
        <p:style>
          <a:lnRef idx="1">
            <a:schemeClr val="accent1"/>
          </a:lnRef>
          <a:fillRef idx="0">
            <a:schemeClr val="accent1"/>
          </a:fillRef>
          <a:effectRef idx="0">
            <a:schemeClr val="accent1"/>
          </a:effectRef>
          <a:fontRef idx="minor">
            <a:schemeClr val="tx1"/>
          </a:fontRef>
        </p:style>
      </p:cxnSp>
      <p:grpSp>
        <p:nvGrpSpPr>
          <p:cNvPr id="4" name="Group 37"/>
          <p:cNvGrpSpPr/>
          <p:nvPr/>
        </p:nvGrpSpPr>
        <p:grpSpPr>
          <a:xfrm>
            <a:off x="4300710" y="1897342"/>
            <a:ext cx="2386210" cy="1393343"/>
            <a:chOff x="4154439" y="-687551"/>
            <a:chExt cx="2990501" cy="1574741"/>
          </a:xfrm>
        </p:grpSpPr>
        <p:sp>
          <p:nvSpPr>
            <p:cNvPr id="28" name="TextBox 27"/>
            <p:cNvSpPr txBox="1"/>
            <p:nvPr/>
          </p:nvSpPr>
          <p:spPr>
            <a:xfrm>
              <a:off x="4154439" y="-687551"/>
              <a:ext cx="2990501" cy="800045"/>
            </a:xfrm>
            <a:prstGeom prst="rect">
              <a:avLst/>
            </a:prstGeom>
            <a:noFill/>
          </p:spPr>
          <p:txBody>
            <a:bodyPr wrap="square" rtlCol="0">
              <a:spAutoFit/>
            </a:bodyPr>
            <a:lstStyle/>
            <a:p>
              <a:pPr algn="ctr">
                <a:buClr>
                  <a:srgbClr val="00B050"/>
                </a:buClr>
                <a:buFont typeface="Wingdings" pitchFamily="2" charset="2"/>
                <a:buChar char="ü"/>
              </a:pPr>
              <a:r>
                <a:rPr lang="en-US" sz="2000" dirty="0" smtClean="0"/>
                <a:t>Security </a:t>
              </a:r>
              <a:r>
                <a:rPr lang="en-US" sz="2000" dirty="0" err="1" smtClean="0"/>
                <a:t>Mgt</a:t>
              </a:r>
              <a:r>
                <a:rPr lang="en-US" sz="2000" dirty="0" smtClean="0"/>
                <a:t> + Wireless Controller</a:t>
              </a:r>
              <a:endParaRPr lang="en-US" sz="2000" dirty="0"/>
            </a:p>
          </p:txBody>
        </p:sp>
        <p:cxnSp>
          <p:nvCxnSpPr>
            <p:cNvPr id="42" name="Straight Arrow Connector 41"/>
            <p:cNvCxnSpPr>
              <a:stCxn id="28" idx="2"/>
            </p:cNvCxnSpPr>
            <p:nvPr/>
          </p:nvCxnSpPr>
          <p:spPr>
            <a:xfrm>
              <a:off x="5649690" y="112494"/>
              <a:ext cx="24169" cy="77469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pSp>
      <p:sp>
        <p:nvSpPr>
          <p:cNvPr id="31" name="TextBox 30"/>
          <p:cNvSpPr txBox="1"/>
          <p:nvPr/>
        </p:nvSpPr>
        <p:spPr>
          <a:xfrm>
            <a:off x="827446" y="2345066"/>
            <a:ext cx="2847588" cy="707886"/>
          </a:xfrm>
          <a:prstGeom prst="rect">
            <a:avLst/>
          </a:prstGeom>
          <a:noFill/>
        </p:spPr>
        <p:txBody>
          <a:bodyPr wrap="square" rtlCol="0">
            <a:spAutoFit/>
          </a:bodyPr>
          <a:lstStyle/>
          <a:p>
            <a:pPr algn="ctr">
              <a:buClr>
                <a:srgbClr val="00B050"/>
              </a:buClr>
              <a:buFont typeface="Wingdings" pitchFamily="2" charset="2"/>
              <a:buChar char="ü"/>
            </a:pPr>
            <a:r>
              <a:rPr lang="en-US" sz="2000" dirty="0" smtClean="0"/>
              <a:t>Centralized Identity </a:t>
            </a:r>
            <a:r>
              <a:rPr lang="en-US" sz="2000" dirty="0"/>
              <a:t>M</a:t>
            </a:r>
            <a:r>
              <a:rPr lang="en-US" sz="2000" dirty="0" smtClean="0"/>
              <a:t>anagement</a:t>
            </a:r>
            <a:endParaRPr lang="en-US" sz="2000" dirty="0"/>
          </a:p>
        </p:txBody>
      </p:sp>
      <p:grpSp>
        <p:nvGrpSpPr>
          <p:cNvPr id="6" name="Group 39"/>
          <p:cNvGrpSpPr/>
          <p:nvPr/>
        </p:nvGrpSpPr>
        <p:grpSpPr>
          <a:xfrm>
            <a:off x="6708275" y="1935829"/>
            <a:ext cx="2666640" cy="882073"/>
            <a:chOff x="6477360" y="1454735"/>
            <a:chExt cx="2666640" cy="882073"/>
          </a:xfrm>
        </p:grpSpPr>
        <p:sp>
          <p:nvSpPr>
            <p:cNvPr id="30" name="TextBox 29"/>
            <p:cNvSpPr txBox="1"/>
            <p:nvPr/>
          </p:nvSpPr>
          <p:spPr>
            <a:xfrm>
              <a:off x="6477360" y="1454735"/>
              <a:ext cx="2666640" cy="400110"/>
            </a:xfrm>
            <a:prstGeom prst="rect">
              <a:avLst/>
            </a:prstGeom>
            <a:noFill/>
          </p:spPr>
          <p:txBody>
            <a:bodyPr wrap="square" rtlCol="0">
              <a:spAutoFit/>
            </a:bodyPr>
            <a:lstStyle/>
            <a:p>
              <a:pPr>
                <a:buClr>
                  <a:srgbClr val="00B050"/>
                </a:buClr>
                <a:buFont typeface="Wingdings" pitchFamily="2" charset="2"/>
                <a:buChar char="ü"/>
              </a:pPr>
              <a:r>
                <a:rPr lang="en-US" sz="2000" dirty="0" smtClean="0"/>
                <a:t>Secure Wireless</a:t>
              </a:r>
              <a:endParaRPr lang="en-US" sz="2000" dirty="0"/>
            </a:p>
          </p:txBody>
        </p:sp>
        <p:cxnSp>
          <p:nvCxnSpPr>
            <p:cNvPr id="51" name="Straight Arrow Connector 50"/>
            <p:cNvCxnSpPr>
              <a:endCxn id="55" idx="0"/>
            </p:cNvCxnSpPr>
            <p:nvPr/>
          </p:nvCxnSpPr>
          <p:spPr>
            <a:xfrm flipH="1">
              <a:off x="6701405" y="1837780"/>
              <a:ext cx="360752" cy="49902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pSp>
      <p:sp>
        <p:nvSpPr>
          <p:cNvPr id="32" name="TextBox 31"/>
          <p:cNvSpPr txBox="1"/>
          <p:nvPr/>
        </p:nvSpPr>
        <p:spPr>
          <a:xfrm>
            <a:off x="207070" y="4064102"/>
            <a:ext cx="2302438" cy="707886"/>
          </a:xfrm>
          <a:prstGeom prst="rect">
            <a:avLst/>
          </a:prstGeom>
          <a:noFill/>
        </p:spPr>
        <p:txBody>
          <a:bodyPr wrap="square" rtlCol="0">
            <a:spAutoFit/>
          </a:bodyPr>
          <a:lstStyle/>
          <a:p>
            <a:pPr>
              <a:buClr>
                <a:srgbClr val="00B050"/>
              </a:buClr>
              <a:buFont typeface="Wingdings" pitchFamily="2" charset="2"/>
              <a:buChar char="ü"/>
            </a:pPr>
            <a:r>
              <a:rPr lang="en-US" sz="2000" dirty="0" smtClean="0"/>
              <a:t>Centralized Reporting </a:t>
            </a:r>
            <a:r>
              <a:rPr lang="en-US" sz="2000" dirty="0"/>
              <a:t>S</a:t>
            </a:r>
            <a:r>
              <a:rPr lang="en-US" sz="2000" dirty="0" smtClean="0"/>
              <a:t>ystem</a:t>
            </a:r>
            <a:endParaRPr lang="en-US" sz="2000" dirty="0"/>
          </a:p>
        </p:txBody>
      </p:sp>
      <p:sp>
        <p:nvSpPr>
          <p:cNvPr id="33" name="TextBox 32"/>
          <p:cNvSpPr txBox="1"/>
          <p:nvPr/>
        </p:nvSpPr>
        <p:spPr>
          <a:xfrm>
            <a:off x="1828271" y="5530011"/>
            <a:ext cx="2592149" cy="707886"/>
          </a:xfrm>
          <a:prstGeom prst="rect">
            <a:avLst/>
          </a:prstGeom>
          <a:noFill/>
        </p:spPr>
        <p:txBody>
          <a:bodyPr wrap="square" rtlCol="0">
            <a:spAutoFit/>
          </a:bodyPr>
          <a:lstStyle/>
          <a:p>
            <a:pPr algn="ctr">
              <a:buClr>
                <a:srgbClr val="00B050"/>
              </a:buClr>
              <a:buFont typeface="Wingdings" pitchFamily="2" charset="2"/>
              <a:buChar char="ü"/>
            </a:pPr>
            <a:r>
              <a:rPr lang="en-US" sz="2000" dirty="0" smtClean="0"/>
              <a:t>Centralized </a:t>
            </a:r>
            <a:r>
              <a:rPr lang="en-US" sz="2000" dirty="0"/>
              <a:t>M</a:t>
            </a:r>
            <a:r>
              <a:rPr lang="en-US" sz="2000" dirty="0" smtClean="0"/>
              <a:t>anagement</a:t>
            </a:r>
            <a:endParaRPr lang="en-US" sz="2000" dirty="0"/>
          </a:p>
        </p:txBody>
      </p:sp>
      <p:sp>
        <p:nvSpPr>
          <p:cNvPr id="37" name="TextBox 36"/>
          <p:cNvSpPr txBox="1"/>
          <p:nvPr/>
        </p:nvSpPr>
        <p:spPr>
          <a:xfrm>
            <a:off x="6695310" y="4298410"/>
            <a:ext cx="2592149" cy="707886"/>
          </a:xfrm>
          <a:prstGeom prst="rect">
            <a:avLst/>
          </a:prstGeom>
          <a:noFill/>
        </p:spPr>
        <p:txBody>
          <a:bodyPr wrap="square" rtlCol="0">
            <a:spAutoFit/>
          </a:bodyPr>
          <a:lstStyle/>
          <a:p>
            <a:pPr algn="ctr">
              <a:buClr>
                <a:srgbClr val="00B050"/>
              </a:buClr>
              <a:buFont typeface="Wingdings" pitchFamily="2" charset="2"/>
              <a:buChar char="ü"/>
            </a:pPr>
            <a:r>
              <a:rPr lang="en-US" sz="2000" dirty="0" smtClean="0"/>
              <a:t>Secure Wired access</a:t>
            </a:r>
            <a:endParaRPr lang="en-US" sz="2000" dirty="0"/>
          </a:p>
        </p:txBody>
      </p:sp>
      <p:pic>
        <p:nvPicPr>
          <p:cNvPr id="26" name="Picture 25" descr="FortiSwitch_Icon_1U_Lt-s.png"/>
          <p:cNvPicPr>
            <a:picLocks noChangeAspect="1"/>
          </p:cNvPicPr>
          <p:nvPr/>
        </p:nvPicPr>
        <p:blipFill>
          <a:blip r:embed="rId13" cstate="email"/>
          <a:stretch>
            <a:fillRect/>
          </a:stretch>
        </p:blipFill>
        <p:spPr>
          <a:xfrm>
            <a:off x="6475369" y="3590899"/>
            <a:ext cx="1037864" cy="644362"/>
          </a:xfrm>
          <a:prstGeom prst="rect">
            <a:avLst/>
          </a:prstGeom>
        </p:spPr>
      </p:pic>
      <p:cxnSp>
        <p:nvCxnSpPr>
          <p:cNvPr id="47" name="Straight Arrow Connector 46"/>
          <p:cNvCxnSpPr/>
          <p:nvPr/>
        </p:nvCxnSpPr>
        <p:spPr>
          <a:xfrm>
            <a:off x="2414988" y="2982785"/>
            <a:ext cx="874010" cy="41219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8" name="Straight Arrow Connector 47"/>
          <p:cNvCxnSpPr>
            <a:stCxn id="59" idx="3"/>
          </p:cNvCxnSpPr>
          <p:nvPr/>
        </p:nvCxnSpPr>
        <p:spPr>
          <a:xfrm flipV="1">
            <a:off x="2057460" y="3848755"/>
            <a:ext cx="954059" cy="11961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52" name="Straight Arrow Connector 51"/>
          <p:cNvCxnSpPr/>
          <p:nvPr/>
        </p:nvCxnSpPr>
        <p:spPr>
          <a:xfrm flipV="1">
            <a:off x="3184705" y="4212837"/>
            <a:ext cx="210129" cy="68470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28811005"/>
      </p:ext>
    </p:extLst>
  </p:cSld>
  <p:clrMapOvr>
    <a:masterClrMapping/>
  </p:clrMapOvr>
  <p:transition xmlns:p14="http://schemas.microsoft.com/office/powerpoint/2010/main">
    <p:wipe dir="r"/>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left)">
                                      <p:cBhvr>
                                        <p:cTn id="1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1Q2013-FTNT">
  <a:themeElements>
    <a:clrScheme name="FTNT Color Scheme">
      <a:dk1>
        <a:srgbClr val="36424A"/>
      </a:dk1>
      <a:lt1>
        <a:srgbClr val="FFFFFF"/>
      </a:lt1>
      <a:dk2>
        <a:srgbClr val="1B232A"/>
      </a:dk2>
      <a:lt2>
        <a:srgbClr val="DFE6E6"/>
      </a:lt2>
      <a:accent1>
        <a:srgbClr val="20558E"/>
      </a:accent1>
      <a:accent2>
        <a:srgbClr val="FFCC00"/>
      </a:accent2>
      <a:accent3>
        <a:srgbClr val="446E60"/>
      </a:accent3>
      <a:accent4>
        <a:srgbClr val="C00000"/>
      </a:accent4>
      <a:accent5>
        <a:srgbClr val="4F95C6"/>
      </a:accent5>
      <a:accent6>
        <a:srgbClr val="F79646"/>
      </a:accent6>
      <a:hlink>
        <a:srgbClr val="3366FF"/>
      </a:hlink>
      <a:folHlink>
        <a:srgbClr val="7030A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gradFill flip="none" rotWithShape="1">
          <a:gsLst>
            <a:gs pos="0">
              <a:srgbClr val="A5ACB0"/>
            </a:gs>
            <a:gs pos="100000">
              <a:srgbClr val="FFFFFF"/>
            </a:gs>
          </a:gsLst>
          <a:lin ang="5400000" scaled="0"/>
          <a:tileRect/>
        </a:gradFill>
        <a:ln w="9525" cap="flat" cmpd="sng" algn="ctr">
          <a:noFill/>
          <a:prstDash val="solid"/>
          <a:round/>
          <a:headEnd type="none" w="med" len="med"/>
          <a:tailEnd type="none" w="med" len="med"/>
        </a:ln>
        <a:effectLst/>
      </a:spPr>
      <a:bodyPr vert="horz" wrap="square" lIns="0" tIns="0" rIns="0" bIns="0" numCol="1" rtlCol="0" anchor="ctr" anchorCtr="0" compatLnSpc="1">
        <a:prstTxWarp prst="textNoShape">
          <a:avLst/>
        </a:prstTxWarp>
      </a:bodyPr>
      <a:lstStyle>
        <a:defPPr marL="0" marR="0" indent="0" algn="ctr" defTabSz="914400" rtl="0" eaLnBrk="0" fontAlgn="base" latinLnBrk="0" hangingPunct="0">
          <a:lnSpc>
            <a:spcPct val="100000"/>
          </a:lnSpc>
          <a:spcBef>
            <a:spcPct val="20000"/>
          </a:spcBef>
          <a:spcAft>
            <a:spcPct val="0"/>
          </a:spcAft>
          <a:buClr>
            <a:schemeClr val="accent1"/>
          </a:buClr>
          <a:buSzPct val="90000"/>
          <a:buFont typeface="Wingdings" charset="2"/>
          <a:buNone/>
          <a:tabLst/>
          <a:defRPr kumimoji="0" sz="2000" b="0" i="0" u="none" strike="noStrike" cap="none" normalizeH="0" baseline="0">
            <a:ln>
              <a:noFill/>
            </a:ln>
            <a:solidFill>
              <a:schemeClr val="accent2"/>
            </a:solidFill>
            <a:effectLst/>
            <a:latin typeface="Arial" charset="0"/>
          </a:defRPr>
        </a:defPPr>
      </a:lstStyle>
    </a:spDef>
    <a:lnDef>
      <a:spPr bwMode="auto">
        <a:solidFill>
          <a:schemeClr val="accent2">
            <a:alpha val="42000"/>
          </a:schemeClr>
        </a:solidFill>
        <a:ln w="9525" cap="flat" cmpd="sng" algn="ctr">
          <a:solidFill>
            <a:schemeClr val="accent6">
              <a:lumMod val="60000"/>
              <a:lumOff val="40000"/>
            </a:schemeClr>
          </a:solidFill>
          <a:prstDash val="solid"/>
          <a:round/>
          <a:headEnd type="none" w="med" len="med"/>
          <a:tailEnd type="none" w="med" len="med"/>
        </a:ln>
        <a:effectLst/>
      </a:spPr>
      <a:bodyPr/>
      <a:lstStyle/>
    </a:lnDef>
    <a:txDef>
      <a:spPr>
        <a:noFill/>
      </a:spPr>
      <a:bodyPr wrap="none" rtlCol="0">
        <a:spAutoFit/>
      </a:bodyPr>
      <a:lstStyle>
        <a:defPPr>
          <a:defRPr sz="1000" dirty="0" smtClean="0">
            <a:solidFill>
              <a:srgbClr val="404040"/>
            </a:solidFill>
            <a:latin typeface="Helvetica 55 Roman"/>
            <a:cs typeface="Helvetica 55 Roman"/>
          </a:defRPr>
        </a:defPPr>
      </a:lstStyle>
    </a:txDef>
  </a:objectDefaults>
  <a:extraClrSchemeLst>
    <a:extraClrScheme>
      <a:clrScheme name="2_EPS_Custom_print 1">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2_EPS_Custom_print 2">
        <a:dk1>
          <a:srgbClr val="000000"/>
        </a:dk1>
        <a:lt1>
          <a:srgbClr val="FFFFFF"/>
        </a:lt1>
        <a:dk2>
          <a:srgbClr val="000000"/>
        </a:dk2>
        <a:lt2>
          <a:srgbClr val="808080"/>
        </a:lt2>
        <a:accent1>
          <a:srgbClr val="000000"/>
        </a:accent1>
        <a:accent2>
          <a:srgbClr val="000000"/>
        </a:accent2>
        <a:accent3>
          <a:srgbClr val="FFFFFF"/>
        </a:accent3>
        <a:accent4>
          <a:srgbClr val="000000"/>
        </a:accent4>
        <a:accent5>
          <a:srgbClr val="AAAAAA"/>
        </a:accent5>
        <a:accent6>
          <a:srgbClr val="000000"/>
        </a:accent6>
        <a:hlink>
          <a:srgbClr val="000000"/>
        </a:hlink>
        <a:folHlink>
          <a:srgbClr val="00FFCC"/>
        </a:folHlink>
      </a:clrScheme>
      <a:clrMap bg1="lt1" tx1="dk1" bg2="lt2" tx2="dk2" accent1="accent1" accent2="accent2" accent3="accent3" accent4="accent4" accent5="accent5" accent6="accent6" hlink="hlink" folHlink="folHlink"/>
    </a:extraClrScheme>
    <a:extraClrScheme>
      <a:clrScheme name="2_EPS_Custom_print 3">
        <a:dk1>
          <a:srgbClr val="808080"/>
        </a:dk1>
        <a:lt1>
          <a:srgbClr val="FFFFFF"/>
        </a:lt1>
        <a:dk2>
          <a:srgbClr val="000000"/>
        </a:dk2>
        <a:lt2>
          <a:srgbClr val="FFFFFF"/>
        </a:lt2>
        <a:accent1>
          <a:srgbClr val="FF0000"/>
        </a:accent1>
        <a:accent2>
          <a:srgbClr val="FFFF00"/>
        </a:accent2>
        <a:accent3>
          <a:srgbClr val="AAAAAA"/>
        </a:accent3>
        <a:accent4>
          <a:srgbClr val="DADADA"/>
        </a:accent4>
        <a:accent5>
          <a:srgbClr val="FFAAAA"/>
        </a:accent5>
        <a:accent6>
          <a:srgbClr val="E7E700"/>
        </a:accent6>
        <a:hlink>
          <a:srgbClr val="FF0000"/>
        </a:hlink>
        <a:folHlink>
          <a:srgbClr val="008000"/>
        </a:folHlink>
      </a:clrScheme>
      <a:clrMap bg1="dk2" tx1="lt1" bg2="dk1" tx2="lt2" accent1="accent1" accent2="accent2" accent3="accent3" accent4="accent4" accent5="accent5" accent6="accent6" hlink="hlink" folHlink="folHlink"/>
    </a:extraClrScheme>
    <a:extraClrScheme>
      <a:clrScheme name="2_EPS_Custom_print 4">
        <a:dk1>
          <a:srgbClr val="000000"/>
        </a:dk1>
        <a:lt1>
          <a:srgbClr val="FFFFFF"/>
        </a:lt1>
        <a:dk2>
          <a:srgbClr val="000000"/>
        </a:dk2>
        <a:lt2>
          <a:srgbClr val="4D4D4D"/>
        </a:lt2>
        <a:accent1>
          <a:srgbClr val="287AC8"/>
        </a:accent1>
        <a:accent2>
          <a:srgbClr val="000000"/>
        </a:accent2>
        <a:accent3>
          <a:srgbClr val="FFFFFF"/>
        </a:accent3>
        <a:accent4>
          <a:srgbClr val="000000"/>
        </a:accent4>
        <a:accent5>
          <a:srgbClr val="ACBEE0"/>
        </a:accent5>
        <a:accent6>
          <a:srgbClr val="000000"/>
        </a:accent6>
        <a:hlink>
          <a:srgbClr val="287AC8"/>
        </a:hlink>
        <a:folHlink>
          <a:srgbClr val="CFFFA3"/>
        </a:folHlink>
      </a:clrScheme>
      <a:clrMap bg1="lt1" tx1="dk1" bg2="lt2" tx2="dk2" accent1="accent1" accent2="accent2" accent3="accent3" accent4="accent4" accent5="accent5" accent6="accent6" hlink="hlink" folHlink="folHlink"/>
    </a:extraClrScheme>
    <a:extraClrScheme>
      <a:clrScheme name="2_EPS_Custom_print 5">
        <a:dk1>
          <a:srgbClr val="000000"/>
        </a:dk1>
        <a:lt1>
          <a:srgbClr val="FFFFFF"/>
        </a:lt1>
        <a:dk2>
          <a:srgbClr val="287AC8"/>
        </a:dk2>
        <a:lt2>
          <a:srgbClr val="4D4D4D"/>
        </a:lt2>
        <a:accent1>
          <a:srgbClr val="287AC8"/>
        </a:accent1>
        <a:accent2>
          <a:srgbClr val="000000"/>
        </a:accent2>
        <a:accent3>
          <a:srgbClr val="FFFFFF"/>
        </a:accent3>
        <a:accent4>
          <a:srgbClr val="000000"/>
        </a:accent4>
        <a:accent5>
          <a:srgbClr val="ACBEE0"/>
        </a:accent5>
        <a:accent6>
          <a:srgbClr val="000000"/>
        </a:accent6>
        <a:hlink>
          <a:srgbClr val="287AC8"/>
        </a:hlink>
        <a:folHlink>
          <a:srgbClr val="CFFFA3"/>
        </a:folHlink>
      </a:clrScheme>
      <a:clrMap bg1="lt1" tx1="dk1" bg2="lt2" tx2="dk2" accent1="accent1" accent2="accent2" accent3="accent3" accent4="accent4" accent5="accent5" accent6="accent6" hlink="hlink" folHlink="folHlink"/>
    </a:extraClrScheme>
    <a:extraClrScheme>
      <a:clrScheme name="2_EPS_Custom_print 6">
        <a:dk1>
          <a:srgbClr val="000000"/>
        </a:dk1>
        <a:lt1>
          <a:srgbClr val="FFFFFF"/>
        </a:lt1>
        <a:dk2>
          <a:srgbClr val="287AC8"/>
        </a:dk2>
        <a:lt2>
          <a:srgbClr val="4D4D4D"/>
        </a:lt2>
        <a:accent1>
          <a:srgbClr val="00A1FA"/>
        </a:accent1>
        <a:accent2>
          <a:srgbClr val="008000"/>
        </a:accent2>
        <a:accent3>
          <a:srgbClr val="FFFFFF"/>
        </a:accent3>
        <a:accent4>
          <a:srgbClr val="000000"/>
        </a:accent4>
        <a:accent5>
          <a:srgbClr val="AACDFC"/>
        </a:accent5>
        <a:accent6>
          <a:srgbClr val="007300"/>
        </a:accent6>
        <a:hlink>
          <a:srgbClr val="E4BE00"/>
        </a:hlink>
        <a:folHlink>
          <a:srgbClr val="AF0703"/>
        </a:folHlink>
      </a:clrScheme>
      <a:clrMap bg1="lt1" tx1="dk1" bg2="lt2" tx2="dk2" accent1="accent1" accent2="accent2" accent3="accent3" accent4="accent4" accent5="accent5" accent6="accent6" hlink="hlink" folHlink="folHlink"/>
    </a:extraClrScheme>
    <a:extraClrScheme>
      <a:clrScheme name="2_EPS_Custom_print 7">
        <a:dk1>
          <a:srgbClr val="000000"/>
        </a:dk1>
        <a:lt1>
          <a:srgbClr val="FFFFFF"/>
        </a:lt1>
        <a:dk2>
          <a:srgbClr val="287AC8"/>
        </a:dk2>
        <a:lt2>
          <a:srgbClr val="4D4D4D"/>
        </a:lt2>
        <a:accent1>
          <a:srgbClr val="4B6EC0"/>
        </a:accent1>
        <a:accent2>
          <a:srgbClr val="C6E2FE"/>
        </a:accent2>
        <a:accent3>
          <a:srgbClr val="FFFFFF"/>
        </a:accent3>
        <a:accent4>
          <a:srgbClr val="000000"/>
        </a:accent4>
        <a:accent5>
          <a:srgbClr val="B1BADC"/>
        </a:accent5>
        <a:accent6>
          <a:srgbClr val="B3CDE6"/>
        </a:accent6>
        <a:hlink>
          <a:srgbClr val="FFCC66"/>
        </a:hlink>
        <a:folHlink>
          <a:srgbClr val="93FF93"/>
        </a:folHlink>
      </a:clrScheme>
      <a:clrMap bg1="lt1" tx1="dk1" bg2="lt2" tx2="dk2" accent1="accent1" accent2="accent2" accent3="accent3" accent4="accent4" accent5="accent5" accent6="accent6" hlink="hlink" folHlink="folHlink"/>
    </a:extraClrScheme>
    <a:extraClrScheme>
      <a:clrScheme name="2_EPS_Custom_print 8">
        <a:dk1>
          <a:srgbClr val="000000"/>
        </a:dk1>
        <a:lt1>
          <a:srgbClr val="FFFFFF"/>
        </a:lt1>
        <a:dk2>
          <a:srgbClr val="287AC8"/>
        </a:dk2>
        <a:lt2>
          <a:srgbClr val="4D4D4D"/>
        </a:lt2>
        <a:accent1>
          <a:srgbClr val="4B6EC0"/>
        </a:accent1>
        <a:accent2>
          <a:srgbClr val="C6E2FE"/>
        </a:accent2>
        <a:accent3>
          <a:srgbClr val="FFFFFF"/>
        </a:accent3>
        <a:accent4>
          <a:srgbClr val="000000"/>
        </a:accent4>
        <a:accent5>
          <a:srgbClr val="B1BADC"/>
        </a:accent5>
        <a:accent6>
          <a:srgbClr val="B3CDE6"/>
        </a:accent6>
        <a:hlink>
          <a:srgbClr val="FFCC66"/>
        </a:hlink>
        <a:folHlink>
          <a:srgbClr val="0B8173"/>
        </a:folHlink>
      </a:clrScheme>
      <a:clrMap bg1="lt1" tx1="dk1" bg2="lt2" tx2="dk2" accent1="accent1" accent2="accent2" accent3="accent3" accent4="accent4" accent5="accent5" accent6="accent6" hlink="hlink" folHlink="folHlink"/>
    </a:extraClrScheme>
    <a:extraClrScheme>
      <a:clrScheme name="2_EPS_Custom_print 9">
        <a:dk1>
          <a:srgbClr val="000000"/>
        </a:dk1>
        <a:lt1>
          <a:srgbClr val="FFFFFF"/>
        </a:lt1>
        <a:dk2>
          <a:srgbClr val="287AC8"/>
        </a:dk2>
        <a:lt2>
          <a:srgbClr val="4D4D4D"/>
        </a:lt2>
        <a:accent1>
          <a:srgbClr val="4B6EC0"/>
        </a:accent1>
        <a:accent2>
          <a:srgbClr val="C6E2FE"/>
        </a:accent2>
        <a:accent3>
          <a:srgbClr val="FFFFFF"/>
        </a:accent3>
        <a:accent4>
          <a:srgbClr val="000000"/>
        </a:accent4>
        <a:accent5>
          <a:srgbClr val="B1BADC"/>
        </a:accent5>
        <a:accent6>
          <a:srgbClr val="B3CDE6"/>
        </a:accent6>
        <a:hlink>
          <a:srgbClr val="FFCC66"/>
        </a:hlink>
        <a:folHlink>
          <a:srgbClr val="BC0024"/>
        </a:folHlink>
      </a:clrScheme>
      <a:clrMap bg1="lt1" tx1="dk1" bg2="lt2" tx2="dk2" accent1="accent1" accent2="accent2" accent3="accent3" accent4="accent4" accent5="accent5" accent6="accent6" hlink="hlink" folHlink="folHlink"/>
    </a:extraClrScheme>
    <a:extraClrScheme>
      <a:clrScheme name="2_EPS_Custom_print 10">
        <a:dk1>
          <a:srgbClr val="000000"/>
        </a:dk1>
        <a:lt1>
          <a:srgbClr val="FFFFFF"/>
        </a:lt1>
        <a:dk2>
          <a:srgbClr val="287AC8"/>
        </a:dk2>
        <a:lt2>
          <a:srgbClr val="4D4D4D"/>
        </a:lt2>
        <a:accent1>
          <a:srgbClr val="4B6EC0"/>
        </a:accent1>
        <a:accent2>
          <a:srgbClr val="C6E2FE"/>
        </a:accent2>
        <a:accent3>
          <a:srgbClr val="FFFFFF"/>
        </a:accent3>
        <a:accent4>
          <a:srgbClr val="000000"/>
        </a:accent4>
        <a:accent5>
          <a:srgbClr val="B1BADC"/>
        </a:accent5>
        <a:accent6>
          <a:srgbClr val="B3CDE6"/>
        </a:accent6>
        <a:hlink>
          <a:srgbClr val="FFCC66"/>
        </a:hlink>
        <a:folHlink>
          <a:srgbClr val="262674"/>
        </a:folHlink>
      </a:clrScheme>
      <a:clrMap bg1="lt1" tx1="dk1" bg2="lt2" tx2="dk2" accent1="accent1" accent2="accent2" accent3="accent3" accent4="accent4" accent5="accent5" accent6="accent6" hlink="hlink" folHlink="folHlink"/>
    </a:extraClrScheme>
    <a:extraClrScheme>
      <a:clrScheme name="2_EPS_Custom_print 11">
        <a:dk1>
          <a:srgbClr val="000000"/>
        </a:dk1>
        <a:lt1>
          <a:srgbClr val="FFFFFF"/>
        </a:lt1>
        <a:dk2>
          <a:srgbClr val="287AC8"/>
        </a:dk2>
        <a:lt2>
          <a:srgbClr val="4D4D4D"/>
        </a:lt2>
        <a:accent1>
          <a:srgbClr val="4B6EC0"/>
        </a:accent1>
        <a:accent2>
          <a:srgbClr val="C6E2FE"/>
        </a:accent2>
        <a:accent3>
          <a:srgbClr val="FFFFFF"/>
        </a:accent3>
        <a:accent4>
          <a:srgbClr val="000000"/>
        </a:accent4>
        <a:accent5>
          <a:srgbClr val="B1BADC"/>
        </a:accent5>
        <a:accent6>
          <a:srgbClr val="B3CDE6"/>
        </a:accent6>
        <a:hlink>
          <a:srgbClr val="FFCC66"/>
        </a:hlink>
        <a:folHlink>
          <a:srgbClr val="08406E"/>
        </a:folHlink>
      </a:clrScheme>
      <a:clrMap bg1="lt1" tx1="dk1" bg2="lt2" tx2="dk2" accent1="accent1" accent2="accent2" accent3="accent3" accent4="accent4" accent5="accent5" accent6="accent6" hlink="hlink" folHlink="folHlink"/>
    </a:extraClrScheme>
    <a:extraClrScheme>
      <a:clrScheme name="2_EPS_Custom_print 12">
        <a:dk1>
          <a:srgbClr val="000000"/>
        </a:dk1>
        <a:lt1>
          <a:srgbClr val="FFFFFF"/>
        </a:lt1>
        <a:dk2>
          <a:srgbClr val="4B6EC0"/>
        </a:dk2>
        <a:lt2>
          <a:srgbClr val="4D4D4D"/>
        </a:lt2>
        <a:accent1>
          <a:srgbClr val="CDE5FE"/>
        </a:accent1>
        <a:accent2>
          <a:srgbClr val="FFCC66"/>
        </a:accent2>
        <a:accent3>
          <a:srgbClr val="FFFFFF"/>
        </a:accent3>
        <a:accent4>
          <a:srgbClr val="000000"/>
        </a:accent4>
        <a:accent5>
          <a:srgbClr val="E3F0FE"/>
        </a:accent5>
        <a:accent6>
          <a:srgbClr val="E7B95C"/>
        </a:accent6>
        <a:hlink>
          <a:srgbClr val="08406E"/>
        </a:hlink>
        <a:folHlink>
          <a:srgbClr val="08406E"/>
        </a:folHlink>
      </a:clrScheme>
      <a:clrMap bg1="lt1" tx1="dk1" bg2="lt2" tx2="dk2" accent1="accent1" accent2="accent2" accent3="accent3" accent4="accent4" accent5="accent5" accent6="accent6" hlink="hlink" folHlink="folHlink"/>
    </a:extraClrScheme>
    <a:extraClrScheme>
      <a:clrScheme name="2_EPS_Custom_print 13">
        <a:dk1>
          <a:srgbClr val="000000"/>
        </a:dk1>
        <a:lt1>
          <a:srgbClr val="FFFFFF"/>
        </a:lt1>
        <a:dk2>
          <a:srgbClr val="4B6EC0"/>
        </a:dk2>
        <a:lt2>
          <a:srgbClr val="4D4D4D"/>
        </a:lt2>
        <a:accent1>
          <a:srgbClr val="CDE5FE"/>
        </a:accent1>
        <a:accent2>
          <a:srgbClr val="FFCC66"/>
        </a:accent2>
        <a:accent3>
          <a:srgbClr val="FFFFFF"/>
        </a:accent3>
        <a:accent4>
          <a:srgbClr val="000000"/>
        </a:accent4>
        <a:accent5>
          <a:srgbClr val="E3F0FE"/>
        </a:accent5>
        <a:accent6>
          <a:srgbClr val="E7B95C"/>
        </a:accent6>
        <a:hlink>
          <a:srgbClr val="104058"/>
        </a:hlink>
        <a:folHlink>
          <a:srgbClr val="08406E"/>
        </a:folHlink>
      </a:clrScheme>
      <a:clrMap bg1="lt1" tx1="dk1" bg2="lt2" tx2="dk2" accent1="accent1" accent2="accent2" accent3="accent3" accent4="accent4" accent5="accent5" accent6="accent6" hlink="hlink" folHlink="folHlink"/>
    </a:extraClrScheme>
    <a:extraClrScheme>
      <a:clrScheme name="2_EPS_Custom_print 14">
        <a:dk1>
          <a:srgbClr val="000000"/>
        </a:dk1>
        <a:lt1>
          <a:srgbClr val="FFFFFF"/>
        </a:lt1>
        <a:dk2>
          <a:srgbClr val="4B6EC0"/>
        </a:dk2>
        <a:lt2>
          <a:srgbClr val="4D4D4D"/>
        </a:lt2>
        <a:accent1>
          <a:srgbClr val="CDE5FE"/>
        </a:accent1>
        <a:accent2>
          <a:srgbClr val="FFCC66"/>
        </a:accent2>
        <a:accent3>
          <a:srgbClr val="FFFFFF"/>
        </a:accent3>
        <a:accent4>
          <a:srgbClr val="000000"/>
        </a:accent4>
        <a:accent5>
          <a:srgbClr val="E3F0FE"/>
        </a:accent5>
        <a:accent6>
          <a:srgbClr val="E7B95C"/>
        </a:accent6>
        <a:hlink>
          <a:srgbClr val="364068"/>
        </a:hlink>
        <a:folHlink>
          <a:srgbClr val="08406E"/>
        </a:folHlink>
      </a:clrScheme>
      <a:clrMap bg1="lt1" tx1="dk1" bg2="lt2" tx2="dk2" accent1="accent1" accent2="accent2" accent3="accent3" accent4="accent4" accent5="accent5" accent6="accent6" hlink="hlink" folHlink="folHlink"/>
    </a:extraClrScheme>
    <a:extraClrScheme>
      <a:clrScheme name="2_EPS_Custom_print 15">
        <a:dk1>
          <a:srgbClr val="000000"/>
        </a:dk1>
        <a:lt1>
          <a:srgbClr val="FFFFFF"/>
        </a:lt1>
        <a:dk2>
          <a:srgbClr val="4B6EC0"/>
        </a:dk2>
        <a:lt2>
          <a:srgbClr val="4D4D4D"/>
        </a:lt2>
        <a:accent1>
          <a:srgbClr val="CDE5FE"/>
        </a:accent1>
        <a:accent2>
          <a:srgbClr val="FFCC66"/>
        </a:accent2>
        <a:accent3>
          <a:srgbClr val="FFFFFF"/>
        </a:accent3>
        <a:accent4>
          <a:srgbClr val="000000"/>
        </a:accent4>
        <a:accent5>
          <a:srgbClr val="E3F0FE"/>
        </a:accent5>
        <a:accent6>
          <a:srgbClr val="E7B95C"/>
        </a:accent6>
        <a:hlink>
          <a:srgbClr val="273D6F"/>
        </a:hlink>
        <a:folHlink>
          <a:srgbClr val="99FF99"/>
        </a:folHlink>
      </a:clrScheme>
      <a:clrMap bg1="lt1" tx1="dk1" bg2="lt2" tx2="dk2" accent1="accent1" accent2="accent2" accent3="accent3" accent4="accent4" accent5="accent5" accent6="accent6" hlink="hlink" folHlink="folHlink"/>
    </a:extraClrScheme>
    <a:extraClrScheme>
      <a:clrScheme name="2_EPS_Custom_print 16">
        <a:dk1>
          <a:srgbClr val="000000"/>
        </a:dk1>
        <a:lt1>
          <a:srgbClr val="FFFFFF"/>
        </a:lt1>
        <a:dk2>
          <a:srgbClr val="4B6EC0"/>
        </a:dk2>
        <a:lt2>
          <a:srgbClr val="4D4D4D"/>
        </a:lt2>
        <a:accent1>
          <a:srgbClr val="CDE5FE"/>
        </a:accent1>
        <a:accent2>
          <a:srgbClr val="FFCC66"/>
        </a:accent2>
        <a:accent3>
          <a:srgbClr val="FFFFFF"/>
        </a:accent3>
        <a:accent4>
          <a:srgbClr val="000000"/>
        </a:accent4>
        <a:accent5>
          <a:srgbClr val="E3F0FE"/>
        </a:accent5>
        <a:accent6>
          <a:srgbClr val="E7B95C"/>
        </a:accent6>
        <a:hlink>
          <a:srgbClr val="273D6F"/>
        </a:hlink>
        <a:folHlink>
          <a:srgbClr val="CCFFCC"/>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1Q2013-FTNT.thmx</Template>
  <TotalTime>16609</TotalTime>
  <Words>2172</Words>
  <Application>Microsoft Macintosh PowerPoint</Application>
  <PresentationFormat>On-screen Show (4:3)</PresentationFormat>
  <Paragraphs>484</Paragraphs>
  <Slides>26</Slides>
  <Notes>13</Notes>
  <HiddenSlides>0</HiddenSlides>
  <MMClips>0</MMClips>
  <ScaleCrop>false</ScaleCrop>
  <HeadingPairs>
    <vt:vector size="4" baseType="variant">
      <vt:variant>
        <vt:lpstr>Theme</vt:lpstr>
      </vt:variant>
      <vt:variant>
        <vt:i4>1</vt:i4>
      </vt:variant>
      <vt:variant>
        <vt:lpstr>Slide Titles</vt:lpstr>
      </vt:variant>
      <vt:variant>
        <vt:i4>26</vt:i4>
      </vt:variant>
    </vt:vector>
  </HeadingPairs>
  <TitlesOfParts>
    <vt:vector size="27" baseType="lpstr">
      <vt:lpstr>1Q2013-FTNT</vt:lpstr>
      <vt:lpstr>The Fortinet Secure WLAN</vt:lpstr>
      <vt:lpstr>The New Frontier of Secure WLAN</vt:lpstr>
      <vt:lpstr>Wireless Has Changed. Are You Ready?</vt:lpstr>
      <vt:lpstr>Traditional Access &amp; Security</vt:lpstr>
      <vt:lpstr> Building The Secure WLAN</vt:lpstr>
      <vt:lpstr>Business Enablement Through The Secure WLAN</vt:lpstr>
      <vt:lpstr>Business Enablement Through The Secure WLAN</vt:lpstr>
      <vt:lpstr>The Secure WLAN</vt:lpstr>
      <vt:lpstr>Fortinet Delivers The Only Full and Comprehensive Secure WLAN</vt:lpstr>
      <vt:lpstr>Building the Secure WLAN</vt:lpstr>
      <vt:lpstr>The Secure WLAN Features</vt:lpstr>
      <vt:lpstr>Critical Technology Built Into Every FortiGate: Wireless Controller</vt:lpstr>
      <vt:lpstr>Device Identity &amp; Policies</vt:lpstr>
      <vt:lpstr>Security Policy &amp; Device Identity</vt:lpstr>
      <vt:lpstr>Multilayer Protection</vt:lpstr>
      <vt:lpstr>Case Study Guess Jeans – 550 Locations</vt:lpstr>
      <vt:lpstr>FortiAuthenticator Features</vt:lpstr>
      <vt:lpstr>FortiAuthenticator Benefits</vt:lpstr>
      <vt:lpstr>FortiSwitch-348B: 48 Port Ethernet Switch for high density environments</vt:lpstr>
      <vt:lpstr>FortiSwitch-28C: Desktop Remote Switch for distributed enterprise environments</vt:lpstr>
      <vt:lpstr>Hardware Overview – FortiSwitch</vt:lpstr>
      <vt:lpstr>FortiAP Product Family</vt:lpstr>
      <vt:lpstr>FortiAP-14C: Entry Level remote access point for telecommuters and small offices</vt:lpstr>
      <vt:lpstr>FortiAP-28C: High Performance Remote Access Point for more small to mid-size remote environments</vt:lpstr>
      <vt:lpstr>Hardware Overview – FortiAP (Remote)</vt:lpstr>
      <vt:lpstr>PowerPoint Presentation</vt:lpstr>
    </vt:vector>
  </TitlesOfParts>
  <Company>Fortinet</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Fortinet PowerPoint Template</dc:title>
  <dc:creator>Kimi Klasser</dc:creator>
  <cp:lastModifiedBy>Robin Liao</cp:lastModifiedBy>
  <cp:revision>213</cp:revision>
  <cp:lastPrinted>2012-07-27T20:59:13Z</cp:lastPrinted>
  <dcterms:created xsi:type="dcterms:W3CDTF">2012-02-08T20:10:57Z</dcterms:created>
  <dcterms:modified xsi:type="dcterms:W3CDTF">2013-04-23T18:07:22Z</dcterms:modified>
</cp:coreProperties>
</file>